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7" r:id="rId5"/>
    <p:sldId id="302" r:id="rId6"/>
    <p:sldId id="306" r:id="rId7"/>
    <p:sldId id="307" r:id="rId8"/>
    <p:sldId id="310" r:id="rId9"/>
    <p:sldId id="315" r:id="rId10"/>
    <p:sldId id="316" r:id="rId11"/>
    <p:sldId id="318" r:id="rId12"/>
    <p:sldId id="322" r:id="rId13"/>
    <p:sldId id="329" r:id="rId14"/>
    <p:sldId id="327" r:id="rId15"/>
    <p:sldId id="334" r:id="rId16"/>
    <p:sldId id="269" r:id="rId17"/>
    <p:sldId id="270" r:id="rId18"/>
    <p:sldId id="271" r:id="rId19"/>
    <p:sldId id="273" r:id="rId20"/>
    <p:sldId id="292" r:id="rId21"/>
    <p:sldId id="287" r:id="rId22"/>
    <p:sldId id="288" r:id="rId23"/>
    <p:sldId id="298" r:id="rId24"/>
    <p:sldId id="332" r:id="rId25"/>
    <p:sldId id="264" r:id="rId26"/>
    <p:sldId id="281" r:id="rId27"/>
    <p:sldId id="297" r:id="rId28"/>
    <p:sldId id="282" r:id="rId29"/>
    <p:sldId id="319" r:id="rId30"/>
    <p:sldId id="291" r:id="rId31"/>
    <p:sldId id="286" r:id="rId32"/>
    <p:sldId id="300" r:id="rId33"/>
    <p:sldId id="294" r:id="rId34"/>
    <p:sldId id="301" r:id="rId35"/>
    <p:sldId id="296" r:id="rId36"/>
    <p:sldId id="272" r:id="rId37"/>
    <p:sldId id="278" r:id="rId38"/>
    <p:sldId id="280" r:id="rId39"/>
    <p:sldId id="303" r:id="rId40"/>
    <p:sldId id="309" r:id="rId41"/>
    <p:sldId id="312" r:id="rId42"/>
    <p:sldId id="314" r:id="rId43"/>
    <p:sldId id="317" r:id="rId44"/>
    <p:sldId id="320" r:id="rId45"/>
    <p:sldId id="321" r:id="rId46"/>
    <p:sldId id="324" r:id="rId47"/>
    <p:sldId id="325" r:id="rId48"/>
    <p:sldId id="330" r:id="rId49"/>
    <p:sldId id="331" r:id="rId50"/>
    <p:sldId id="335" r:id="rId51"/>
    <p:sldId id="336" r:id="rId52"/>
    <p:sldId id="285" r:id="rId53"/>
    <p:sldId id="275" r:id="rId54"/>
    <p:sldId id="304" r:id="rId55"/>
    <p:sldId id="311" r:id="rId56"/>
    <p:sldId id="323" r:id="rId57"/>
    <p:sldId id="328" r:id="rId58"/>
    <p:sldId id="333" r:id="rId59"/>
    <p:sldId id="265" r:id="rId60"/>
    <p:sldId id="283" r:id="rId61"/>
    <p:sldId id="284" r:id="rId62"/>
    <p:sldId id="290" r:id="rId63"/>
    <p:sldId id="299" r:id="rId64"/>
    <p:sldId id="295" r:id="rId65"/>
    <p:sldId id="293" r:id="rId66"/>
    <p:sldId id="289" r:id="rId67"/>
    <p:sldId id="268" r:id="rId68"/>
    <p:sldId id="274" r:id="rId69"/>
    <p:sldId id="276" r:id="rId70"/>
    <p:sldId id="279" r:id="rId71"/>
    <p:sldId id="305" r:id="rId72"/>
    <p:sldId id="308" r:id="rId73"/>
    <p:sldId id="313" r:id="rId74"/>
    <p:sldId id="326" r:id="rId75"/>
    <p:sldId id="337" r:id="rId76"/>
    <p:sldId id="338" r:id="rId77"/>
    <p:sldId id="339" r:id="rId78"/>
    <p:sldId id="340" r:id="rId79"/>
    <p:sldId id="341" r:id="rId80"/>
    <p:sldId id="342" r:id="rId81"/>
    <p:sldId id="343" r:id="rId82"/>
    <p:sldId id="344" r:id="rId83"/>
    <p:sldId id="345" r:id="rId84"/>
    <p:sldId id="346" r:id="rId85"/>
    <p:sldId id="347" r:id="rId8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dividual Liberty" id="{2CF5D5B4-58AE-4656-BC5C-8ED90FE58571}">
          <p14:sldIdLst>
            <p14:sldId id="277"/>
            <p14:sldId id="302"/>
            <p14:sldId id="306"/>
            <p14:sldId id="307"/>
            <p14:sldId id="310"/>
            <p14:sldId id="315"/>
            <p14:sldId id="316"/>
            <p14:sldId id="318"/>
            <p14:sldId id="322"/>
            <p14:sldId id="329"/>
            <p14:sldId id="327"/>
            <p14:sldId id="334"/>
            <p14:sldId id="269"/>
            <p14:sldId id="270"/>
            <p14:sldId id="271"/>
            <p14:sldId id="273"/>
            <p14:sldId id="292"/>
            <p14:sldId id="287"/>
            <p14:sldId id="288"/>
            <p14:sldId id="298"/>
            <p14:sldId id="332"/>
            <p14:sldId id="264"/>
            <p14:sldId id="281"/>
          </p14:sldIdLst>
        </p14:section>
        <p14:section name="Tolerance" id="{2416F99F-CCA5-4868-A8C4-23CEE72453FE}">
          <p14:sldIdLst>
            <p14:sldId id="297"/>
          </p14:sldIdLst>
        </p14:section>
        <p14:section name="Mutual Respect" id="{C4BE9EAF-622F-41F6-A6D9-1E88DB1D2985}">
          <p14:sldIdLst>
            <p14:sldId id="282"/>
            <p14:sldId id="319"/>
            <p14:sldId id="291"/>
            <p14:sldId id="286"/>
            <p14:sldId id="300"/>
            <p14:sldId id="294"/>
            <p14:sldId id="301"/>
            <p14:sldId id="296"/>
          </p14:sldIdLst>
        </p14:section>
        <p14:section name="Mutual Respect and Tolerance" id="{FCEECEF1-D1E0-427E-B972-1BFC415CEE88}">
          <p14:sldIdLst>
            <p14:sldId id="272"/>
            <p14:sldId id="278"/>
            <p14:sldId id="280"/>
            <p14:sldId id="303"/>
            <p14:sldId id="309"/>
            <p14:sldId id="312"/>
            <p14:sldId id="314"/>
            <p14:sldId id="317"/>
            <p14:sldId id="320"/>
            <p14:sldId id="321"/>
            <p14:sldId id="324"/>
            <p14:sldId id="325"/>
            <p14:sldId id="330"/>
            <p14:sldId id="331"/>
            <p14:sldId id="335"/>
            <p14:sldId id="336"/>
          </p14:sldIdLst>
        </p14:section>
        <p14:section name="Rule of Law" id="{3DC09840-69F8-4DC7-A86F-4988068379DD}">
          <p14:sldIdLst>
            <p14:sldId id="285"/>
            <p14:sldId id="275"/>
            <p14:sldId id="304"/>
            <p14:sldId id="311"/>
            <p14:sldId id="323"/>
            <p14:sldId id="328"/>
            <p14:sldId id="333"/>
            <p14:sldId id="265"/>
            <p14:sldId id="283"/>
            <p14:sldId id="284"/>
            <p14:sldId id="290"/>
            <p14:sldId id="299"/>
            <p14:sldId id="295"/>
          </p14:sldIdLst>
        </p14:section>
        <p14:section name="Democracy" id="{78185CAD-6459-4A85-A1BA-0A755CB9CF48}">
          <p14:sldIdLst>
            <p14:sldId id="293"/>
            <p14:sldId id="289"/>
            <p14:sldId id="268"/>
            <p14:sldId id="274"/>
            <p14:sldId id="276"/>
            <p14:sldId id="279"/>
            <p14:sldId id="305"/>
            <p14:sldId id="308"/>
            <p14:sldId id="313"/>
            <p14:sldId id="32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EA4967-653B-4383-AC63-05E7D25EF80D}" v="4" dt="2024-03-27T08:42:09.3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09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24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slide" Target="slides/slide80.xml"/><Relationship Id="rId89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90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viewProps" Target="viewProps.xml"/><Relationship Id="rId9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Barrington" userId="57cd8403-1acc-4dd2-88ea-c0555342b5b7" providerId="ADAL" clId="{0F65CA78-B0E6-467B-8AF1-2BAF01E7F8BF}"/>
    <pc:docChg chg="addSld modSld">
      <pc:chgData name="C Barrington" userId="57cd8403-1acc-4dd2-88ea-c0555342b5b7" providerId="ADAL" clId="{0F65CA78-B0E6-467B-8AF1-2BAF01E7F8BF}" dt="2023-10-13T06:56:17.479" v="0"/>
      <pc:docMkLst>
        <pc:docMk/>
      </pc:docMkLst>
      <pc:sldChg chg="add">
        <pc:chgData name="C Barrington" userId="57cd8403-1acc-4dd2-88ea-c0555342b5b7" providerId="ADAL" clId="{0F65CA78-B0E6-467B-8AF1-2BAF01E7F8BF}" dt="2023-10-13T06:56:17.479" v="0"/>
        <pc:sldMkLst>
          <pc:docMk/>
          <pc:sldMk cId="2446152121" sldId="327"/>
        </pc:sldMkLst>
      </pc:sldChg>
    </pc:docChg>
  </pc:docChgLst>
  <pc:docChgLst>
    <pc:chgData name="C Barrington" userId="57cd8403-1acc-4dd2-88ea-c0555342b5b7" providerId="ADAL" clId="{DC9136B5-22E4-4205-8974-998B9A871506}"/>
    <pc:docChg chg="addSld modSld">
      <pc:chgData name="C Barrington" userId="57cd8403-1acc-4dd2-88ea-c0555342b5b7" providerId="ADAL" clId="{DC9136B5-22E4-4205-8974-998B9A871506}" dt="2023-02-03T07:28:40.639" v="4"/>
      <pc:docMkLst>
        <pc:docMk/>
      </pc:docMkLst>
      <pc:sldChg chg="add">
        <pc:chgData name="C Barrington" userId="57cd8403-1acc-4dd2-88ea-c0555342b5b7" providerId="ADAL" clId="{DC9136B5-22E4-4205-8974-998B9A871506}" dt="2023-01-06T08:36:10.629" v="0"/>
        <pc:sldMkLst>
          <pc:docMk/>
          <pc:sldMk cId="4028154659" sldId="280"/>
        </pc:sldMkLst>
      </pc:sldChg>
      <pc:sldChg chg="add">
        <pc:chgData name="C Barrington" userId="57cd8403-1acc-4dd2-88ea-c0555342b5b7" providerId="ADAL" clId="{DC9136B5-22E4-4205-8974-998B9A871506}" dt="2023-01-13T07:52:54.275" v="1"/>
        <pc:sldMkLst>
          <pc:docMk/>
          <pc:sldMk cId="3875172391" sldId="302"/>
        </pc:sldMkLst>
      </pc:sldChg>
      <pc:sldChg chg="add">
        <pc:chgData name="C Barrington" userId="57cd8403-1acc-4dd2-88ea-c0555342b5b7" providerId="ADAL" clId="{DC9136B5-22E4-4205-8974-998B9A871506}" dt="2023-01-20T07:18:45.915" v="2"/>
        <pc:sldMkLst>
          <pc:docMk/>
          <pc:sldMk cId="2086488510" sldId="303"/>
        </pc:sldMkLst>
      </pc:sldChg>
      <pc:sldChg chg="add">
        <pc:chgData name="C Barrington" userId="57cd8403-1acc-4dd2-88ea-c0555342b5b7" providerId="ADAL" clId="{DC9136B5-22E4-4205-8974-998B9A871506}" dt="2023-01-27T07:45:15.532" v="3"/>
        <pc:sldMkLst>
          <pc:docMk/>
          <pc:sldMk cId="3407146889" sldId="304"/>
        </pc:sldMkLst>
      </pc:sldChg>
      <pc:sldChg chg="add">
        <pc:chgData name="C Barrington" userId="57cd8403-1acc-4dd2-88ea-c0555342b5b7" providerId="ADAL" clId="{DC9136B5-22E4-4205-8974-998B9A871506}" dt="2023-02-03T07:28:40.639" v="4"/>
        <pc:sldMkLst>
          <pc:docMk/>
          <pc:sldMk cId="108332348" sldId="305"/>
        </pc:sldMkLst>
      </pc:sldChg>
    </pc:docChg>
  </pc:docChgLst>
  <pc:docChgLst>
    <pc:chgData name="C Barrington" userId="57cd8403-1acc-4dd2-88ea-c0555342b5b7" providerId="ADAL" clId="{00D280B6-8224-4B2E-B16B-FE2EA8E5F36A}"/>
    <pc:docChg chg="addSld modSld">
      <pc:chgData name="C Barrington" userId="57cd8403-1acc-4dd2-88ea-c0555342b5b7" providerId="ADAL" clId="{00D280B6-8224-4B2E-B16B-FE2EA8E5F36A}" dt="2022-12-09T07:52:20.002" v="6"/>
      <pc:docMkLst>
        <pc:docMk/>
      </pc:docMkLst>
      <pc:sldChg chg="add">
        <pc:chgData name="C Barrington" userId="57cd8403-1acc-4dd2-88ea-c0555342b5b7" providerId="ADAL" clId="{00D280B6-8224-4B2E-B16B-FE2EA8E5F36A}" dt="2022-11-18T07:51:34.445" v="0"/>
        <pc:sldMkLst>
          <pc:docMk/>
          <pc:sldMk cId="927338627" sldId="272"/>
        </pc:sldMkLst>
      </pc:sldChg>
      <pc:sldChg chg="add">
        <pc:chgData name="C Barrington" userId="57cd8403-1acc-4dd2-88ea-c0555342b5b7" providerId="ADAL" clId="{00D280B6-8224-4B2E-B16B-FE2EA8E5F36A}" dt="2022-11-18T07:52:26.047" v="1"/>
        <pc:sldMkLst>
          <pc:docMk/>
          <pc:sldMk cId="3443465665" sldId="273"/>
        </pc:sldMkLst>
      </pc:sldChg>
      <pc:sldChg chg="add">
        <pc:chgData name="C Barrington" userId="57cd8403-1acc-4dd2-88ea-c0555342b5b7" providerId="ADAL" clId="{00D280B6-8224-4B2E-B16B-FE2EA8E5F36A}" dt="2022-11-18T07:52:31.322" v="2"/>
        <pc:sldMkLst>
          <pc:docMk/>
          <pc:sldMk cId="2833413712" sldId="274"/>
        </pc:sldMkLst>
      </pc:sldChg>
      <pc:sldChg chg="add">
        <pc:chgData name="C Barrington" userId="57cd8403-1acc-4dd2-88ea-c0555342b5b7" providerId="ADAL" clId="{00D280B6-8224-4B2E-B16B-FE2EA8E5F36A}" dt="2022-11-18T07:52:35.867" v="3"/>
        <pc:sldMkLst>
          <pc:docMk/>
          <pc:sldMk cId="2209223434" sldId="275"/>
        </pc:sldMkLst>
      </pc:sldChg>
      <pc:sldChg chg="add">
        <pc:chgData name="C Barrington" userId="57cd8403-1acc-4dd2-88ea-c0555342b5b7" providerId="ADAL" clId="{00D280B6-8224-4B2E-B16B-FE2EA8E5F36A}" dt="2022-11-25T07:37:05.885" v="4"/>
        <pc:sldMkLst>
          <pc:docMk/>
          <pc:sldMk cId="3251703060" sldId="276"/>
        </pc:sldMkLst>
      </pc:sldChg>
      <pc:sldChg chg="add">
        <pc:chgData name="C Barrington" userId="57cd8403-1acc-4dd2-88ea-c0555342b5b7" providerId="ADAL" clId="{00D280B6-8224-4B2E-B16B-FE2EA8E5F36A}" dt="2022-12-02T08:56:17.817" v="5"/>
        <pc:sldMkLst>
          <pc:docMk/>
          <pc:sldMk cId="1281033597" sldId="277"/>
        </pc:sldMkLst>
      </pc:sldChg>
      <pc:sldChg chg="add">
        <pc:chgData name="C Barrington" userId="57cd8403-1acc-4dd2-88ea-c0555342b5b7" providerId="ADAL" clId="{00D280B6-8224-4B2E-B16B-FE2EA8E5F36A}" dt="2022-12-09T07:52:20.002" v="6"/>
        <pc:sldMkLst>
          <pc:docMk/>
          <pc:sldMk cId="1392128778" sldId="278"/>
        </pc:sldMkLst>
      </pc:sldChg>
    </pc:docChg>
  </pc:docChgLst>
  <pc:docChgLst>
    <pc:chgData name="E Thakrar" userId="ac7ab3f3-a2f6-48a8-a288-fc90254e26f5" providerId="ADAL" clId="{92BE5660-B2AC-41B1-849D-E35C60B9A652}"/>
    <pc:docChg chg="addSld delSld modSld sldOrd addSection modSection">
      <pc:chgData name="E Thakrar" userId="ac7ab3f3-a2f6-48a8-a288-fc90254e26f5" providerId="ADAL" clId="{92BE5660-B2AC-41B1-849D-E35C60B9A652}" dt="2023-12-11T08:22:10.070" v="71" actId="47"/>
      <pc:docMkLst>
        <pc:docMk/>
      </pc:docMkLst>
      <pc:sldChg chg="ord">
        <pc:chgData name="E Thakrar" userId="ac7ab3f3-a2f6-48a8-a288-fc90254e26f5" providerId="ADAL" clId="{92BE5660-B2AC-41B1-849D-E35C60B9A652}" dt="2023-12-11T08:15:00.254" v="38"/>
        <pc:sldMkLst>
          <pc:docMk/>
          <pc:sldMk cId="3637474846" sldId="264"/>
        </pc:sldMkLst>
      </pc:sldChg>
      <pc:sldChg chg="ord">
        <pc:chgData name="E Thakrar" userId="ac7ab3f3-a2f6-48a8-a288-fc90254e26f5" providerId="ADAL" clId="{92BE5660-B2AC-41B1-849D-E35C60B9A652}" dt="2023-12-11T08:16:09.682" v="48"/>
        <pc:sldMkLst>
          <pc:docMk/>
          <pc:sldMk cId="3935133010" sldId="265"/>
        </pc:sldMkLst>
      </pc:sldChg>
      <pc:sldChg chg="del ord">
        <pc:chgData name="E Thakrar" userId="ac7ab3f3-a2f6-48a8-a288-fc90254e26f5" providerId="ADAL" clId="{92BE5660-B2AC-41B1-849D-E35C60B9A652}" dt="2023-12-11T08:22:10.070" v="71" actId="47"/>
        <pc:sldMkLst>
          <pc:docMk/>
          <pc:sldMk cId="2618994109" sldId="266"/>
        </pc:sldMkLst>
      </pc:sldChg>
      <pc:sldChg chg="del ord">
        <pc:chgData name="E Thakrar" userId="ac7ab3f3-a2f6-48a8-a288-fc90254e26f5" providerId="ADAL" clId="{92BE5660-B2AC-41B1-849D-E35C60B9A652}" dt="2023-12-11T08:22:10.070" v="71" actId="47"/>
        <pc:sldMkLst>
          <pc:docMk/>
          <pc:sldMk cId="210613073" sldId="267"/>
        </pc:sldMkLst>
      </pc:sldChg>
      <pc:sldChg chg="ord">
        <pc:chgData name="E Thakrar" userId="ac7ab3f3-a2f6-48a8-a288-fc90254e26f5" providerId="ADAL" clId="{92BE5660-B2AC-41B1-849D-E35C60B9A652}" dt="2023-12-11T08:16:20.775" v="50"/>
        <pc:sldMkLst>
          <pc:docMk/>
          <pc:sldMk cId="1039312343" sldId="269"/>
        </pc:sldMkLst>
      </pc:sldChg>
      <pc:sldChg chg="ord">
        <pc:chgData name="E Thakrar" userId="ac7ab3f3-a2f6-48a8-a288-fc90254e26f5" providerId="ADAL" clId="{92BE5660-B2AC-41B1-849D-E35C60B9A652}" dt="2023-12-11T08:16:20.775" v="50"/>
        <pc:sldMkLst>
          <pc:docMk/>
          <pc:sldMk cId="555948521" sldId="270"/>
        </pc:sldMkLst>
      </pc:sldChg>
      <pc:sldChg chg="ord">
        <pc:chgData name="E Thakrar" userId="ac7ab3f3-a2f6-48a8-a288-fc90254e26f5" providerId="ADAL" clId="{92BE5660-B2AC-41B1-849D-E35C60B9A652}" dt="2023-12-11T08:16:20.775" v="50"/>
        <pc:sldMkLst>
          <pc:docMk/>
          <pc:sldMk cId="189460041" sldId="271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927338627" sldId="272"/>
        </pc:sldMkLst>
      </pc:sldChg>
      <pc:sldChg chg="ord">
        <pc:chgData name="E Thakrar" userId="ac7ab3f3-a2f6-48a8-a288-fc90254e26f5" providerId="ADAL" clId="{92BE5660-B2AC-41B1-849D-E35C60B9A652}" dt="2023-12-11T08:16:20.775" v="50"/>
        <pc:sldMkLst>
          <pc:docMk/>
          <pc:sldMk cId="3443465665" sldId="273"/>
        </pc:sldMkLst>
      </pc:sldChg>
      <pc:sldChg chg="ord">
        <pc:chgData name="E Thakrar" userId="ac7ab3f3-a2f6-48a8-a288-fc90254e26f5" providerId="ADAL" clId="{92BE5660-B2AC-41B1-849D-E35C60B9A652}" dt="2023-12-11T08:17:54.739" v="52"/>
        <pc:sldMkLst>
          <pc:docMk/>
          <pc:sldMk cId="2209223434" sldId="275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1281033597" sldId="277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1392128778" sldId="278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4028154659" sldId="280"/>
        </pc:sldMkLst>
      </pc:sldChg>
      <pc:sldChg chg="ord">
        <pc:chgData name="E Thakrar" userId="ac7ab3f3-a2f6-48a8-a288-fc90254e26f5" providerId="ADAL" clId="{92BE5660-B2AC-41B1-849D-E35C60B9A652}" dt="2023-12-11T08:13:45.797" v="22"/>
        <pc:sldMkLst>
          <pc:docMk/>
          <pc:sldMk cId="2038612313" sldId="281"/>
        </pc:sldMkLst>
      </pc:sldChg>
      <pc:sldChg chg="ord">
        <pc:chgData name="E Thakrar" userId="ac7ab3f3-a2f6-48a8-a288-fc90254e26f5" providerId="ADAL" clId="{92BE5660-B2AC-41B1-849D-E35C60B9A652}" dt="2023-12-11T08:14:15.752" v="30"/>
        <pc:sldMkLst>
          <pc:docMk/>
          <pc:sldMk cId="2742052673" sldId="282"/>
        </pc:sldMkLst>
      </pc:sldChg>
      <pc:sldChg chg="ord">
        <pc:chgData name="E Thakrar" userId="ac7ab3f3-a2f6-48a8-a288-fc90254e26f5" providerId="ADAL" clId="{92BE5660-B2AC-41B1-849D-E35C60B9A652}" dt="2023-12-11T08:14:46.089" v="36"/>
        <pc:sldMkLst>
          <pc:docMk/>
          <pc:sldMk cId="2639477684" sldId="283"/>
        </pc:sldMkLst>
      </pc:sldChg>
      <pc:sldChg chg="ord">
        <pc:chgData name="E Thakrar" userId="ac7ab3f3-a2f6-48a8-a288-fc90254e26f5" providerId="ADAL" clId="{92BE5660-B2AC-41B1-849D-E35C60B9A652}" dt="2023-12-11T08:14:46.089" v="36"/>
        <pc:sldMkLst>
          <pc:docMk/>
          <pc:sldMk cId="2235172030" sldId="284"/>
        </pc:sldMkLst>
      </pc:sldChg>
      <pc:sldChg chg="ord">
        <pc:chgData name="E Thakrar" userId="ac7ab3f3-a2f6-48a8-a288-fc90254e26f5" providerId="ADAL" clId="{92BE5660-B2AC-41B1-849D-E35C60B9A652}" dt="2023-12-11T08:16:09.682" v="48"/>
        <pc:sldMkLst>
          <pc:docMk/>
          <pc:sldMk cId="699585640" sldId="285"/>
        </pc:sldMkLst>
      </pc:sldChg>
      <pc:sldChg chg="ord">
        <pc:chgData name="E Thakrar" userId="ac7ab3f3-a2f6-48a8-a288-fc90254e26f5" providerId="ADAL" clId="{92BE5660-B2AC-41B1-849D-E35C60B9A652}" dt="2023-12-11T08:14:15.752" v="30"/>
        <pc:sldMkLst>
          <pc:docMk/>
          <pc:sldMk cId="1940672371" sldId="286"/>
        </pc:sldMkLst>
      </pc:sldChg>
      <pc:sldChg chg="ord">
        <pc:chgData name="E Thakrar" userId="ac7ab3f3-a2f6-48a8-a288-fc90254e26f5" providerId="ADAL" clId="{92BE5660-B2AC-41B1-849D-E35C60B9A652}" dt="2023-12-11T08:15:25.324" v="43"/>
        <pc:sldMkLst>
          <pc:docMk/>
          <pc:sldMk cId="2472946202" sldId="287"/>
        </pc:sldMkLst>
      </pc:sldChg>
      <pc:sldChg chg="ord">
        <pc:chgData name="E Thakrar" userId="ac7ab3f3-a2f6-48a8-a288-fc90254e26f5" providerId="ADAL" clId="{92BE5660-B2AC-41B1-849D-E35C60B9A652}" dt="2023-12-11T08:15:25.324" v="43"/>
        <pc:sldMkLst>
          <pc:docMk/>
          <pc:sldMk cId="928672558" sldId="288"/>
        </pc:sldMkLst>
      </pc:sldChg>
      <pc:sldChg chg="ord">
        <pc:chgData name="E Thakrar" userId="ac7ab3f3-a2f6-48a8-a288-fc90254e26f5" providerId="ADAL" clId="{92BE5660-B2AC-41B1-849D-E35C60B9A652}" dt="2023-12-11T08:14:46.089" v="36"/>
        <pc:sldMkLst>
          <pc:docMk/>
          <pc:sldMk cId="761144046" sldId="290"/>
        </pc:sldMkLst>
      </pc:sldChg>
      <pc:sldChg chg="ord">
        <pc:chgData name="E Thakrar" userId="ac7ab3f3-a2f6-48a8-a288-fc90254e26f5" providerId="ADAL" clId="{92BE5660-B2AC-41B1-849D-E35C60B9A652}" dt="2023-12-11T08:15:15.101" v="41"/>
        <pc:sldMkLst>
          <pc:docMk/>
          <pc:sldMk cId="625847118" sldId="291"/>
        </pc:sldMkLst>
      </pc:sldChg>
      <pc:sldChg chg="ord">
        <pc:chgData name="E Thakrar" userId="ac7ab3f3-a2f6-48a8-a288-fc90254e26f5" providerId="ADAL" clId="{92BE5660-B2AC-41B1-849D-E35C60B9A652}" dt="2023-12-11T08:15:25.324" v="43"/>
        <pc:sldMkLst>
          <pc:docMk/>
          <pc:sldMk cId="2211948021" sldId="292"/>
        </pc:sldMkLst>
      </pc:sldChg>
      <pc:sldChg chg="ord">
        <pc:chgData name="E Thakrar" userId="ac7ab3f3-a2f6-48a8-a288-fc90254e26f5" providerId="ADAL" clId="{92BE5660-B2AC-41B1-849D-E35C60B9A652}" dt="2023-12-11T08:14:26.626" v="32"/>
        <pc:sldMkLst>
          <pc:docMk/>
          <pc:sldMk cId="1735434622" sldId="294"/>
        </pc:sldMkLst>
      </pc:sldChg>
      <pc:sldChg chg="ord">
        <pc:chgData name="E Thakrar" userId="ac7ab3f3-a2f6-48a8-a288-fc90254e26f5" providerId="ADAL" clId="{92BE5660-B2AC-41B1-849D-E35C60B9A652}" dt="2023-12-11T08:14:46.089" v="36"/>
        <pc:sldMkLst>
          <pc:docMk/>
          <pc:sldMk cId="3049625212" sldId="295"/>
        </pc:sldMkLst>
      </pc:sldChg>
      <pc:sldChg chg="ord">
        <pc:chgData name="E Thakrar" userId="ac7ab3f3-a2f6-48a8-a288-fc90254e26f5" providerId="ADAL" clId="{92BE5660-B2AC-41B1-849D-E35C60B9A652}" dt="2023-12-11T08:14:26.626" v="32"/>
        <pc:sldMkLst>
          <pc:docMk/>
          <pc:sldMk cId="2748880836" sldId="296"/>
        </pc:sldMkLst>
      </pc:sldChg>
      <pc:sldChg chg="ord">
        <pc:chgData name="E Thakrar" userId="ac7ab3f3-a2f6-48a8-a288-fc90254e26f5" providerId="ADAL" clId="{92BE5660-B2AC-41B1-849D-E35C60B9A652}" dt="2023-12-11T08:14:03.241" v="26"/>
        <pc:sldMkLst>
          <pc:docMk/>
          <pc:sldMk cId="1340337873" sldId="297"/>
        </pc:sldMkLst>
      </pc:sldChg>
      <pc:sldChg chg="ord">
        <pc:chgData name="E Thakrar" userId="ac7ab3f3-a2f6-48a8-a288-fc90254e26f5" providerId="ADAL" clId="{92BE5660-B2AC-41B1-849D-E35C60B9A652}" dt="2023-12-11T08:15:00.254" v="38"/>
        <pc:sldMkLst>
          <pc:docMk/>
          <pc:sldMk cId="2971388067" sldId="298"/>
        </pc:sldMkLst>
      </pc:sldChg>
      <pc:sldChg chg="ord">
        <pc:chgData name="E Thakrar" userId="ac7ab3f3-a2f6-48a8-a288-fc90254e26f5" providerId="ADAL" clId="{92BE5660-B2AC-41B1-849D-E35C60B9A652}" dt="2023-12-11T08:14:46.089" v="36"/>
        <pc:sldMkLst>
          <pc:docMk/>
          <pc:sldMk cId="386586816" sldId="299"/>
        </pc:sldMkLst>
      </pc:sldChg>
      <pc:sldChg chg="ord">
        <pc:chgData name="E Thakrar" userId="ac7ab3f3-a2f6-48a8-a288-fc90254e26f5" providerId="ADAL" clId="{92BE5660-B2AC-41B1-849D-E35C60B9A652}" dt="2023-12-11T08:14:15.752" v="30"/>
        <pc:sldMkLst>
          <pc:docMk/>
          <pc:sldMk cId="2716041019" sldId="300"/>
        </pc:sldMkLst>
      </pc:sldChg>
      <pc:sldChg chg="ord">
        <pc:chgData name="E Thakrar" userId="ac7ab3f3-a2f6-48a8-a288-fc90254e26f5" providerId="ADAL" clId="{92BE5660-B2AC-41B1-849D-E35C60B9A652}" dt="2023-12-11T08:14:26.626" v="32"/>
        <pc:sldMkLst>
          <pc:docMk/>
          <pc:sldMk cId="3934911057" sldId="301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3875172391" sldId="302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2086488510" sldId="303"/>
        </pc:sldMkLst>
      </pc:sldChg>
      <pc:sldChg chg="ord">
        <pc:chgData name="E Thakrar" userId="ac7ab3f3-a2f6-48a8-a288-fc90254e26f5" providerId="ADAL" clId="{92BE5660-B2AC-41B1-849D-E35C60B9A652}" dt="2023-12-11T08:17:54.739" v="52"/>
        <pc:sldMkLst>
          <pc:docMk/>
          <pc:sldMk cId="3407146889" sldId="304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1868784646" sldId="306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3642669484" sldId="307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4081108989" sldId="309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953830583" sldId="310"/>
        </pc:sldMkLst>
      </pc:sldChg>
      <pc:sldChg chg="ord">
        <pc:chgData name="E Thakrar" userId="ac7ab3f3-a2f6-48a8-a288-fc90254e26f5" providerId="ADAL" clId="{92BE5660-B2AC-41B1-849D-E35C60B9A652}" dt="2023-12-11T08:17:54.739" v="52"/>
        <pc:sldMkLst>
          <pc:docMk/>
          <pc:sldMk cId="4251105093" sldId="311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2604934806" sldId="312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3390818236" sldId="314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2062391321" sldId="315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254956856" sldId="316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3768050011" sldId="317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29262063" sldId="318"/>
        </pc:sldMkLst>
      </pc:sldChg>
      <pc:sldChg chg="ord">
        <pc:chgData name="E Thakrar" userId="ac7ab3f3-a2f6-48a8-a288-fc90254e26f5" providerId="ADAL" clId="{92BE5660-B2AC-41B1-849D-E35C60B9A652}" dt="2023-12-11T08:21:26.490" v="66"/>
        <pc:sldMkLst>
          <pc:docMk/>
          <pc:sldMk cId="142339832" sldId="319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1251197301" sldId="320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3081751054" sldId="321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3240520697" sldId="322"/>
        </pc:sldMkLst>
      </pc:sldChg>
      <pc:sldChg chg="ord">
        <pc:chgData name="E Thakrar" userId="ac7ab3f3-a2f6-48a8-a288-fc90254e26f5" providerId="ADAL" clId="{92BE5660-B2AC-41B1-849D-E35C60B9A652}" dt="2023-12-11T08:17:54.739" v="52"/>
        <pc:sldMkLst>
          <pc:docMk/>
          <pc:sldMk cId="201037279" sldId="323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894097576" sldId="324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2174840538" sldId="325"/>
        </pc:sldMkLst>
      </pc:sldChg>
      <pc:sldChg chg="ord">
        <pc:chgData name="E Thakrar" userId="ac7ab3f3-a2f6-48a8-a288-fc90254e26f5" providerId="ADAL" clId="{92BE5660-B2AC-41B1-849D-E35C60B9A652}" dt="2023-12-11T08:20:29.316" v="62"/>
        <pc:sldMkLst>
          <pc:docMk/>
          <pc:sldMk cId="2446152121" sldId="327"/>
        </pc:sldMkLst>
      </pc:sldChg>
      <pc:sldChg chg="ord">
        <pc:chgData name="E Thakrar" userId="ac7ab3f3-a2f6-48a8-a288-fc90254e26f5" providerId="ADAL" clId="{92BE5660-B2AC-41B1-849D-E35C60B9A652}" dt="2023-12-11T08:17:54.739" v="52"/>
        <pc:sldMkLst>
          <pc:docMk/>
          <pc:sldMk cId="3911519110" sldId="328"/>
        </pc:sldMkLst>
      </pc:sldChg>
      <pc:sldChg chg="ord">
        <pc:chgData name="E Thakrar" userId="ac7ab3f3-a2f6-48a8-a288-fc90254e26f5" providerId="ADAL" clId="{92BE5660-B2AC-41B1-849D-E35C60B9A652}" dt="2023-12-11T08:21:04.002" v="64"/>
        <pc:sldMkLst>
          <pc:docMk/>
          <pc:sldMk cId="1146297037" sldId="329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2796690224" sldId="330"/>
        </pc:sldMkLst>
      </pc:sldChg>
      <pc:sldChg chg="ord">
        <pc:chgData name="E Thakrar" userId="ac7ab3f3-a2f6-48a8-a288-fc90254e26f5" providerId="ADAL" clId="{92BE5660-B2AC-41B1-849D-E35C60B9A652}" dt="2023-12-11T08:21:59.085" v="70"/>
        <pc:sldMkLst>
          <pc:docMk/>
          <pc:sldMk cId="2207243589" sldId="331"/>
        </pc:sldMkLst>
      </pc:sldChg>
      <pc:sldChg chg="ord">
        <pc:chgData name="E Thakrar" userId="ac7ab3f3-a2f6-48a8-a288-fc90254e26f5" providerId="ADAL" clId="{92BE5660-B2AC-41B1-849D-E35C60B9A652}" dt="2023-12-11T08:15:00.254" v="38"/>
        <pc:sldMkLst>
          <pc:docMk/>
          <pc:sldMk cId="3274960831" sldId="332"/>
        </pc:sldMkLst>
      </pc:sldChg>
      <pc:sldChg chg="ord">
        <pc:chgData name="E Thakrar" userId="ac7ab3f3-a2f6-48a8-a288-fc90254e26f5" providerId="ADAL" clId="{92BE5660-B2AC-41B1-849D-E35C60B9A652}" dt="2023-12-11T08:17:54.739" v="52"/>
        <pc:sldMkLst>
          <pc:docMk/>
          <pc:sldMk cId="1879392783" sldId="333"/>
        </pc:sldMkLst>
      </pc:sldChg>
      <pc:sldChg chg="ord">
        <pc:chgData name="E Thakrar" userId="ac7ab3f3-a2f6-48a8-a288-fc90254e26f5" providerId="ADAL" clId="{92BE5660-B2AC-41B1-849D-E35C60B9A652}" dt="2023-12-11T08:20:29.316" v="62"/>
        <pc:sldMkLst>
          <pc:docMk/>
          <pc:sldMk cId="2666426101" sldId="334"/>
        </pc:sldMkLst>
      </pc:sldChg>
      <pc:sldChg chg="add ord">
        <pc:chgData name="E Thakrar" userId="ac7ab3f3-a2f6-48a8-a288-fc90254e26f5" providerId="ADAL" clId="{92BE5660-B2AC-41B1-849D-E35C60B9A652}" dt="2023-12-11T08:21:59.085" v="70"/>
        <pc:sldMkLst>
          <pc:docMk/>
          <pc:sldMk cId="825634226" sldId="335"/>
        </pc:sldMkLst>
      </pc:sldChg>
      <pc:sldChg chg="add ord">
        <pc:chgData name="E Thakrar" userId="ac7ab3f3-a2f6-48a8-a288-fc90254e26f5" providerId="ADAL" clId="{92BE5660-B2AC-41B1-849D-E35C60B9A652}" dt="2023-12-11T08:21:59.085" v="70"/>
        <pc:sldMkLst>
          <pc:docMk/>
          <pc:sldMk cId="3056317848" sldId="336"/>
        </pc:sldMkLst>
      </pc:sldChg>
    </pc:docChg>
  </pc:docChgLst>
  <pc:docChgLst>
    <pc:chgData name="C Barrington" userId="57cd8403-1acc-4dd2-88ea-c0555342b5b7" providerId="ADAL" clId="{2481D8D5-65F8-4989-984A-FF22FB87924E}"/>
    <pc:docChg chg="addSld modSld">
      <pc:chgData name="C Barrington" userId="57cd8403-1acc-4dd2-88ea-c0555342b5b7" providerId="ADAL" clId="{2481D8D5-65F8-4989-984A-FF22FB87924E}" dt="2023-10-06T06:27:00.430" v="2"/>
      <pc:docMkLst>
        <pc:docMk/>
      </pc:docMkLst>
      <pc:sldChg chg="add">
        <pc:chgData name="C Barrington" userId="57cd8403-1acc-4dd2-88ea-c0555342b5b7" providerId="ADAL" clId="{2481D8D5-65F8-4989-984A-FF22FB87924E}" dt="2023-09-15T06:42:08.509" v="0"/>
        <pc:sldMkLst>
          <pc:docMk/>
          <pc:sldMk cId="894097576" sldId="324"/>
        </pc:sldMkLst>
      </pc:sldChg>
      <pc:sldChg chg="add">
        <pc:chgData name="C Barrington" userId="57cd8403-1acc-4dd2-88ea-c0555342b5b7" providerId="ADAL" clId="{2481D8D5-65F8-4989-984A-FF22FB87924E}" dt="2023-09-29T06:50:53.910" v="1"/>
        <pc:sldMkLst>
          <pc:docMk/>
          <pc:sldMk cId="2174840538" sldId="325"/>
        </pc:sldMkLst>
      </pc:sldChg>
      <pc:sldChg chg="add">
        <pc:chgData name="C Barrington" userId="57cd8403-1acc-4dd2-88ea-c0555342b5b7" providerId="ADAL" clId="{2481D8D5-65F8-4989-984A-FF22FB87924E}" dt="2023-10-06T06:27:00.430" v="2"/>
        <pc:sldMkLst>
          <pc:docMk/>
          <pc:sldMk cId="4284655609" sldId="326"/>
        </pc:sldMkLst>
      </pc:sldChg>
    </pc:docChg>
  </pc:docChgLst>
  <pc:docChgLst>
    <pc:chgData name="C Barrington" userId="57cd8403-1acc-4dd2-88ea-c0555342b5b7" providerId="ADAL" clId="{85DB0379-58E5-457A-A05F-554989877358}"/>
    <pc:docChg chg="addSld modSld">
      <pc:chgData name="C Barrington" userId="57cd8403-1acc-4dd2-88ea-c0555342b5b7" providerId="ADAL" clId="{85DB0379-58E5-457A-A05F-554989877358}" dt="2024-01-12T08:13:03.560" v="0"/>
      <pc:docMkLst>
        <pc:docMk/>
      </pc:docMkLst>
      <pc:sldChg chg="add">
        <pc:chgData name="C Barrington" userId="57cd8403-1acc-4dd2-88ea-c0555342b5b7" providerId="ADAL" clId="{85DB0379-58E5-457A-A05F-554989877358}" dt="2024-01-12T08:13:03.560" v="0"/>
        <pc:sldMkLst>
          <pc:docMk/>
          <pc:sldMk cId="1286951509" sldId="339"/>
        </pc:sldMkLst>
      </pc:sldChg>
    </pc:docChg>
  </pc:docChgLst>
  <pc:docChgLst>
    <pc:chgData name="C Barrington" userId="57cd8403-1acc-4dd2-88ea-c0555342b5b7" providerId="ADAL" clId="{7590F5F7-7251-4B76-ABA5-2D944FADDA3F}"/>
    <pc:docChg chg="addSld modSld">
      <pc:chgData name="C Barrington" userId="57cd8403-1acc-4dd2-88ea-c0555342b5b7" providerId="ADAL" clId="{7590F5F7-7251-4B76-ABA5-2D944FADDA3F}" dt="2023-05-12T06:28:45.617" v="3"/>
      <pc:docMkLst>
        <pc:docMk/>
      </pc:docMkLst>
      <pc:sldChg chg="add">
        <pc:chgData name="C Barrington" userId="57cd8403-1acc-4dd2-88ea-c0555342b5b7" providerId="ADAL" clId="{7590F5F7-7251-4B76-ABA5-2D944FADDA3F}" dt="2023-04-21T06:55:27.749" v="0"/>
        <pc:sldMkLst>
          <pc:docMk/>
          <pc:sldMk cId="4251105093" sldId="311"/>
        </pc:sldMkLst>
      </pc:sldChg>
      <pc:sldChg chg="add">
        <pc:chgData name="C Barrington" userId="57cd8403-1acc-4dd2-88ea-c0555342b5b7" providerId="ADAL" clId="{7590F5F7-7251-4B76-ABA5-2D944FADDA3F}" dt="2023-04-28T06:32:33.226" v="1"/>
        <pc:sldMkLst>
          <pc:docMk/>
          <pc:sldMk cId="2604934806" sldId="312"/>
        </pc:sldMkLst>
      </pc:sldChg>
      <pc:sldChg chg="add">
        <pc:chgData name="C Barrington" userId="57cd8403-1acc-4dd2-88ea-c0555342b5b7" providerId="ADAL" clId="{7590F5F7-7251-4B76-ABA5-2D944FADDA3F}" dt="2023-05-05T06:42:05.732" v="2"/>
        <pc:sldMkLst>
          <pc:docMk/>
          <pc:sldMk cId="2617302081" sldId="313"/>
        </pc:sldMkLst>
      </pc:sldChg>
      <pc:sldChg chg="add">
        <pc:chgData name="C Barrington" userId="57cd8403-1acc-4dd2-88ea-c0555342b5b7" providerId="ADAL" clId="{7590F5F7-7251-4B76-ABA5-2D944FADDA3F}" dt="2023-05-12T06:28:45.617" v="3"/>
        <pc:sldMkLst>
          <pc:docMk/>
          <pc:sldMk cId="3390818236" sldId="314"/>
        </pc:sldMkLst>
      </pc:sldChg>
    </pc:docChg>
  </pc:docChgLst>
  <pc:docChgLst>
    <pc:chgData name="C Barrington" userId="57cd8403-1acc-4dd2-88ea-c0555342b5b7" providerId="ADAL" clId="{02EECD74-8C38-4675-A5B8-2E5159C84EB7}"/>
    <pc:docChg chg="addSld modSld">
      <pc:chgData name="C Barrington" userId="57cd8403-1acc-4dd2-88ea-c0555342b5b7" providerId="ADAL" clId="{02EECD74-8C38-4675-A5B8-2E5159C84EB7}" dt="2024-03-15T09:48:46.154" v="4"/>
      <pc:docMkLst>
        <pc:docMk/>
      </pc:docMkLst>
      <pc:sldChg chg="add">
        <pc:chgData name="C Barrington" userId="57cd8403-1acc-4dd2-88ea-c0555342b5b7" providerId="ADAL" clId="{02EECD74-8C38-4675-A5B8-2E5159C84EB7}" dt="2024-02-09T07:42:34.442" v="0"/>
        <pc:sldMkLst>
          <pc:docMk/>
          <pc:sldMk cId="3819844834" sldId="342"/>
        </pc:sldMkLst>
      </pc:sldChg>
      <pc:sldChg chg="add">
        <pc:chgData name="C Barrington" userId="57cd8403-1acc-4dd2-88ea-c0555342b5b7" providerId="ADAL" clId="{02EECD74-8C38-4675-A5B8-2E5159C84EB7}" dt="2024-02-16T07:27:32.514" v="1"/>
        <pc:sldMkLst>
          <pc:docMk/>
          <pc:sldMk cId="82127905" sldId="343"/>
        </pc:sldMkLst>
      </pc:sldChg>
      <pc:sldChg chg="add">
        <pc:chgData name="C Barrington" userId="57cd8403-1acc-4dd2-88ea-c0555342b5b7" providerId="ADAL" clId="{02EECD74-8C38-4675-A5B8-2E5159C84EB7}" dt="2024-03-01T07:31:37.678" v="2"/>
        <pc:sldMkLst>
          <pc:docMk/>
          <pc:sldMk cId="1346372472" sldId="345"/>
        </pc:sldMkLst>
      </pc:sldChg>
      <pc:sldChg chg="add">
        <pc:chgData name="C Barrington" userId="57cd8403-1acc-4dd2-88ea-c0555342b5b7" providerId="ADAL" clId="{02EECD74-8C38-4675-A5B8-2E5159C84EB7}" dt="2024-03-08T07:27:48.366" v="3"/>
        <pc:sldMkLst>
          <pc:docMk/>
          <pc:sldMk cId="361107479" sldId="346"/>
        </pc:sldMkLst>
      </pc:sldChg>
      <pc:sldChg chg="add">
        <pc:chgData name="C Barrington" userId="57cd8403-1acc-4dd2-88ea-c0555342b5b7" providerId="ADAL" clId="{02EECD74-8C38-4675-A5B8-2E5159C84EB7}" dt="2024-03-15T09:48:46.154" v="4"/>
        <pc:sldMkLst>
          <pc:docMk/>
          <pc:sldMk cId="749025834" sldId="347"/>
        </pc:sldMkLst>
      </pc:sldChg>
    </pc:docChg>
  </pc:docChgLst>
  <pc:docChgLst>
    <pc:chgData name="C Barrington" userId="57cd8403-1acc-4dd2-88ea-c0555342b5b7" providerId="ADAL" clId="{43DBBB44-8E56-4328-9354-F907395F3F26}"/>
    <pc:docChg chg="addSld modSld">
      <pc:chgData name="C Barrington" userId="57cd8403-1acc-4dd2-88ea-c0555342b5b7" providerId="ADAL" clId="{43DBBB44-8E56-4328-9354-F907395F3F26}" dt="2023-12-08T13:42:46.536" v="3"/>
      <pc:docMkLst>
        <pc:docMk/>
      </pc:docMkLst>
      <pc:sldChg chg="add">
        <pc:chgData name="C Barrington" userId="57cd8403-1acc-4dd2-88ea-c0555342b5b7" providerId="ADAL" clId="{43DBBB44-8E56-4328-9354-F907395F3F26}" dt="2023-11-10T07:21:54.350" v="0"/>
        <pc:sldMkLst>
          <pc:docMk/>
          <pc:sldMk cId="2796690224" sldId="330"/>
        </pc:sldMkLst>
      </pc:sldChg>
      <pc:sldChg chg="add">
        <pc:chgData name="C Barrington" userId="57cd8403-1acc-4dd2-88ea-c0555342b5b7" providerId="ADAL" clId="{43DBBB44-8E56-4328-9354-F907395F3F26}" dt="2023-11-17T08:11:41.188" v="1"/>
        <pc:sldMkLst>
          <pc:docMk/>
          <pc:sldMk cId="2207243589" sldId="331"/>
        </pc:sldMkLst>
      </pc:sldChg>
      <pc:sldChg chg="add">
        <pc:chgData name="C Barrington" userId="57cd8403-1acc-4dd2-88ea-c0555342b5b7" providerId="ADAL" clId="{43DBBB44-8E56-4328-9354-F907395F3F26}" dt="2023-11-24T12:10:26.589" v="2"/>
        <pc:sldMkLst>
          <pc:docMk/>
          <pc:sldMk cId="3274960831" sldId="332"/>
        </pc:sldMkLst>
      </pc:sldChg>
      <pc:sldChg chg="add">
        <pc:chgData name="C Barrington" userId="57cd8403-1acc-4dd2-88ea-c0555342b5b7" providerId="ADAL" clId="{43DBBB44-8E56-4328-9354-F907395F3F26}" dt="2023-12-08T13:42:46.536" v="3"/>
        <pc:sldMkLst>
          <pc:docMk/>
          <pc:sldMk cId="2666426101" sldId="334"/>
        </pc:sldMkLst>
      </pc:sldChg>
    </pc:docChg>
  </pc:docChgLst>
  <pc:docChgLst>
    <pc:chgData name="C Barrington" userId="57cd8403-1acc-4dd2-88ea-c0555342b5b7" providerId="ADAL" clId="{FB0846AC-DE8D-4CF5-A5A5-4D3395A8940E}"/>
    <pc:docChg chg="addSld modSld sldOrd">
      <pc:chgData name="C Barrington" userId="57cd8403-1acc-4dd2-88ea-c0555342b5b7" providerId="ADAL" clId="{FB0846AC-DE8D-4CF5-A5A5-4D3395A8940E}" dt="2024-02-23T06:57:55.933" v="13"/>
      <pc:docMkLst>
        <pc:docMk/>
      </pc:docMkLst>
      <pc:sldChg chg="ord">
        <pc:chgData name="C Barrington" userId="57cd8403-1acc-4dd2-88ea-c0555342b5b7" providerId="ADAL" clId="{FB0846AC-DE8D-4CF5-A5A5-4D3395A8940E}" dt="2023-06-23T06:28:57.780" v="4"/>
        <pc:sldMkLst>
          <pc:docMk/>
          <pc:sldMk cId="2038612313" sldId="281"/>
        </pc:sldMkLst>
      </pc:sldChg>
      <pc:sldChg chg="add">
        <pc:chgData name="C Barrington" userId="57cd8403-1acc-4dd2-88ea-c0555342b5b7" providerId="ADAL" clId="{FB0846AC-DE8D-4CF5-A5A5-4D3395A8940E}" dt="2023-03-24T07:14:48.132" v="0"/>
        <pc:sldMkLst>
          <pc:docMk/>
          <pc:sldMk cId="4081108989" sldId="309"/>
        </pc:sldMkLst>
      </pc:sldChg>
      <pc:sldChg chg="add">
        <pc:chgData name="C Barrington" userId="57cd8403-1acc-4dd2-88ea-c0555342b5b7" providerId="ADAL" clId="{FB0846AC-DE8D-4CF5-A5A5-4D3395A8940E}" dt="2023-04-14T11:07:10.620" v="1"/>
        <pc:sldMkLst>
          <pc:docMk/>
          <pc:sldMk cId="953830583" sldId="310"/>
        </pc:sldMkLst>
      </pc:sldChg>
      <pc:sldChg chg="add">
        <pc:chgData name="C Barrington" userId="57cd8403-1acc-4dd2-88ea-c0555342b5b7" providerId="ADAL" clId="{FB0846AC-DE8D-4CF5-A5A5-4D3395A8940E}" dt="2023-05-19T06:16:24.091" v="2"/>
        <pc:sldMkLst>
          <pc:docMk/>
          <pc:sldMk cId="2062391321" sldId="315"/>
        </pc:sldMkLst>
      </pc:sldChg>
      <pc:sldChg chg="add">
        <pc:chgData name="C Barrington" userId="57cd8403-1acc-4dd2-88ea-c0555342b5b7" providerId="ADAL" clId="{FB0846AC-DE8D-4CF5-A5A5-4D3395A8940E}" dt="2023-06-23T06:29:29.724" v="5"/>
        <pc:sldMkLst>
          <pc:docMk/>
          <pc:sldMk cId="29262063" sldId="318"/>
        </pc:sldMkLst>
      </pc:sldChg>
      <pc:sldChg chg="add">
        <pc:chgData name="C Barrington" userId="57cd8403-1acc-4dd2-88ea-c0555342b5b7" providerId="ADAL" clId="{FB0846AC-DE8D-4CF5-A5A5-4D3395A8940E}" dt="2023-09-03T10:43:00.865" v="6"/>
        <pc:sldMkLst>
          <pc:docMk/>
          <pc:sldMk cId="3240520697" sldId="322"/>
        </pc:sldMkLst>
      </pc:sldChg>
      <pc:sldChg chg="add">
        <pc:chgData name="C Barrington" userId="57cd8403-1acc-4dd2-88ea-c0555342b5b7" providerId="ADAL" clId="{FB0846AC-DE8D-4CF5-A5A5-4D3395A8940E}" dt="2023-10-27T12:07:33.448" v="7"/>
        <pc:sldMkLst>
          <pc:docMk/>
          <pc:sldMk cId="3911519110" sldId="328"/>
        </pc:sldMkLst>
      </pc:sldChg>
      <pc:sldChg chg="add">
        <pc:chgData name="C Barrington" userId="57cd8403-1acc-4dd2-88ea-c0555342b5b7" providerId="ADAL" clId="{FB0846AC-DE8D-4CF5-A5A5-4D3395A8940E}" dt="2023-11-03T07:38:30.111" v="8"/>
        <pc:sldMkLst>
          <pc:docMk/>
          <pc:sldMk cId="1146297037" sldId="329"/>
        </pc:sldMkLst>
      </pc:sldChg>
      <pc:sldChg chg="add">
        <pc:chgData name="C Barrington" userId="57cd8403-1acc-4dd2-88ea-c0555342b5b7" providerId="ADAL" clId="{FB0846AC-DE8D-4CF5-A5A5-4D3395A8940E}" dt="2023-12-01T08:15:17.345" v="9"/>
        <pc:sldMkLst>
          <pc:docMk/>
          <pc:sldMk cId="1879392783" sldId="333"/>
        </pc:sldMkLst>
      </pc:sldChg>
      <pc:sldChg chg="add">
        <pc:chgData name="C Barrington" userId="57cd8403-1acc-4dd2-88ea-c0555342b5b7" providerId="ADAL" clId="{FB0846AC-DE8D-4CF5-A5A5-4D3395A8940E}" dt="2023-12-15T07:43:46.200" v="10"/>
        <pc:sldMkLst>
          <pc:docMk/>
          <pc:sldMk cId="1453631635" sldId="337"/>
        </pc:sldMkLst>
      </pc:sldChg>
      <pc:sldChg chg="add">
        <pc:chgData name="C Barrington" userId="57cd8403-1acc-4dd2-88ea-c0555342b5b7" providerId="ADAL" clId="{FB0846AC-DE8D-4CF5-A5A5-4D3395A8940E}" dt="2024-01-05T07:44:49.044" v="11"/>
        <pc:sldMkLst>
          <pc:docMk/>
          <pc:sldMk cId="1165276122" sldId="338"/>
        </pc:sldMkLst>
      </pc:sldChg>
      <pc:sldChg chg="add">
        <pc:chgData name="C Barrington" userId="57cd8403-1acc-4dd2-88ea-c0555342b5b7" providerId="ADAL" clId="{FB0846AC-DE8D-4CF5-A5A5-4D3395A8940E}" dt="2024-01-22T08:31:25.757" v="12"/>
        <pc:sldMkLst>
          <pc:docMk/>
          <pc:sldMk cId="682502085" sldId="340"/>
        </pc:sldMkLst>
      </pc:sldChg>
      <pc:sldChg chg="add">
        <pc:chgData name="C Barrington" userId="57cd8403-1acc-4dd2-88ea-c0555342b5b7" providerId="ADAL" clId="{FB0846AC-DE8D-4CF5-A5A5-4D3395A8940E}" dt="2024-02-23T06:57:55.933" v="13"/>
        <pc:sldMkLst>
          <pc:docMk/>
          <pc:sldMk cId="429143345" sldId="344"/>
        </pc:sldMkLst>
      </pc:sldChg>
    </pc:docChg>
  </pc:docChgLst>
  <pc:docChgLst>
    <pc:chgData name="C Barrington" userId="57cd8403-1acc-4dd2-88ea-c0555342b5b7" providerId="ADAL" clId="{CD1F6F60-3030-45BA-A63E-D8B35CF94DA0}"/>
    <pc:docChg chg="addSld modSld">
      <pc:chgData name="C Barrington" userId="57cd8403-1acc-4dd2-88ea-c0555342b5b7" providerId="ADAL" clId="{CD1F6F60-3030-45BA-A63E-D8B35CF94DA0}" dt="2023-02-17T17:23:51.723" v="23"/>
      <pc:docMkLst>
        <pc:docMk/>
      </pc:docMkLst>
      <pc:sldChg chg="add">
        <pc:chgData name="C Barrington" userId="57cd8403-1acc-4dd2-88ea-c0555342b5b7" providerId="ADAL" clId="{CD1F6F60-3030-45BA-A63E-D8B35CF94DA0}" dt="2023-01-08T18:05:41.243" v="19"/>
        <pc:sldMkLst>
          <pc:docMk/>
          <pc:sldMk cId="3637474846" sldId="264"/>
        </pc:sldMkLst>
      </pc:sldChg>
      <pc:sldChg chg="add">
        <pc:chgData name="C Barrington" userId="57cd8403-1acc-4dd2-88ea-c0555342b5b7" providerId="ADAL" clId="{CD1F6F60-3030-45BA-A63E-D8B35CF94DA0}" dt="2022-12-30T12:07:17.300" v="0"/>
        <pc:sldMkLst>
          <pc:docMk/>
          <pc:sldMk cId="770745143" sldId="279"/>
        </pc:sldMkLst>
      </pc:sldChg>
      <pc:sldChg chg="add">
        <pc:chgData name="C Barrington" userId="57cd8403-1acc-4dd2-88ea-c0555342b5b7" providerId="ADAL" clId="{CD1F6F60-3030-45BA-A63E-D8B35CF94DA0}" dt="2023-01-08T17:58:02.616" v="1"/>
        <pc:sldMkLst>
          <pc:docMk/>
          <pc:sldMk cId="2038612313" sldId="281"/>
        </pc:sldMkLst>
      </pc:sldChg>
      <pc:sldChg chg="add">
        <pc:chgData name="C Barrington" userId="57cd8403-1acc-4dd2-88ea-c0555342b5b7" providerId="ADAL" clId="{CD1F6F60-3030-45BA-A63E-D8B35CF94DA0}" dt="2023-01-08T17:58:26.810" v="2"/>
        <pc:sldMkLst>
          <pc:docMk/>
          <pc:sldMk cId="2742052673" sldId="282"/>
        </pc:sldMkLst>
      </pc:sldChg>
      <pc:sldChg chg="add">
        <pc:chgData name="C Barrington" userId="57cd8403-1acc-4dd2-88ea-c0555342b5b7" providerId="ADAL" clId="{CD1F6F60-3030-45BA-A63E-D8B35CF94DA0}" dt="2023-01-08T17:58:54.284" v="3"/>
        <pc:sldMkLst>
          <pc:docMk/>
          <pc:sldMk cId="2639477684" sldId="283"/>
        </pc:sldMkLst>
      </pc:sldChg>
      <pc:sldChg chg="add">
        <pc:chgData name="C Barrington" userId="57cd8403-1acc-4dd2-88ea-c0555342b5b7" providerId="ADAL" clId="{CD1F6F60-3030-45BA-A63E-D8B35CF94DA0}" dt="2023-01-08T17:59:17.113" v="4"/>
        <pc:sldMkLst>
          <pc:docMk/>
          <pc:sldMk cId="2235172030" sldId="284"/>
        </pc:sldMkLst>
      </pc:sldChg>
      <pc:sldChg chg="add">
        <pc:chgData name="C Barrington" userId="57cd8403-1acc-4dd2-88ea-c0555342b5b7" providerId="ADAL" clId="{CD1F6F60-3030-45BA-A63E-D8B35CF94DA0}" dt="2023-01-08T17:59:42.306" v="5"/>
        <pc:sldMkLst>
          <pc:docMk/>
          <pc:sldMk cId="699585640" sldId="285"/>
        </pc:sldMkLst>
      </pc:sldChg>
      <pc:sldChg chg="add">
        <pc:chgData name="C Barrington" userId="57cd8403-1acc-4dd2-88ea-c0555342b5b7" providerId="ADAL" clId="{CD1F6F60-3030-45BA-A63E-D8B35CF94DA0}" dt="2023-01-08T18:00:01.812" v="6"/>
        <pc:sldMkLst>
          <pc:docMk/>
          <pc:sldMk cId="1940672371" sldId="286"/>
        </pc:sldMkLst>
      </pc:sldChg>
      <pc:sldChg chg="add">
        <pc:chgData name="C Barrington" userId="57cd8403-1acc-4dd2-88ea-c0555342b5b7" providerId="ADAL" clId="{CD1F6F60-3030-45BA-A63E-D8B35CF94DA0}" dt="2023-01-08T18:00:20.775" v="7"/>
        <pc:sldMkLst>
          <pc:docMk/>
          <pc:sldMk cId="2472946202" sldId="287"/>
        </pc:sldMkLst>
      </pc:sldChg>
      <pc:sldChg chg="add">
        <pc:chgData name="C Barrington" userId="57cd8403-1acc-4dd2-88ea-c0555342b5b7" providerId="ADAL" clId="{CD1F6F60-3030-45BA-A63E-D8B35CF94DA0}" dt="2023-01-08T18:00:54.623" v="8"/>
        <pc:sldMkLst>
          <pc:docMk/>
          <pc:sldMk cId="928672558" sldId="288"/>
        </pc:sldMkLst>
      </pc:sldChg>
      <pc:sldChg chg="add">
        <pc:chgData name="C Barrington" userId="57cd8403-1acc-4dd2-88ea-c0555342b5b7" providerId="ADAL" clId="{CD1F6F60-3030-45BA-A63E-D8B35CF94DA0}" dt="2023-01-08T18:01:10.203" v="9"/>
        <pc:sldMkLst>
          <pc:docMk/>
          <pc:sldMk cId="2964221113" sldId="289"/>
        </pc:sldMkLst>
      </pc:sldChg>
      <pc:sldChg chg="add">
        <pc:chgData name="C Barrington" userId="57cd8403-1acc-4dd2-88ea-c0555342b5b7" providerId="ADAL" clId="{CD1F6F60-3030-45BA-A63E-D8B35CF94DA0}" dt="2023-01-08T18:01:27.268" v="10"/>
        <pc:sldMkLst>
          <pc:docMk/>
          <pc:sldMk cId="761144046" sldId="290"/>
        </pc:sldMkLst>
      </pc:sldChg>
      <pc:sldChg chg="add">
        <pc:chgData name="C Barrington" userId="57cd8403-1acc-4dd2-88ea-c0555342b5b7" providerId="ADAL" clId="{CD1F6F60-3030-45BA-A63E-D8B35CF94DA0}" dt="2023-01-08T18:01:47.478" v="11"/>
        <pc:sldMkLst>
          <pc:docMk/>
          <pc:sldMk cId="625847118" sldId="291"/>
        </pc:sldMkLst>
      </pc:sldChg>
      <pc:sldChg chg="add">
        <pc:chgData name="C Barrington" userId="57cd8403-1acc-4dd2-88ea-c0555342b5b7" providerId="ADAL" clId="{CD1F6F60-3030-45BA-A63E-D8B35CF94DA0}" dt="2023-01-08T18:02:09.984" v="12"/>
        <pc:sldMkLst>
          <pc:docMk/>
          <pc:sldMk cId="2211948021" sldId="292"/>
        </pc:sldMkLst>
      </pc:sldChg>
      <pc:sldChg chg="add">
        <pc:chgData name="C Barrington" userId="57cd8403-1acc-4dd2-88ea-c0555342b5b7" providerId="ADAL" clId="{CD1F6F60-3030-45BA-A63E-D8B35CF94DA0}" dt="2023-01-08T18:02:51.260" v="13"/>
        <pc:sldMkLst>
          <pc:docMk/>
          <pc:sldMk cId="3862966484" sldId="293"/>
        </pc:sldMkLst>
      </pc:sldChg>
      <pc:sldChg chg="add">
        <pc:chgData name="C Barrington" userId="57cd8403-1acc-4dd2-88ea-c0555342b5b7" providerId="ADAL" clId="{CD1F6F60-3030-45BA-A63E-D8B35CF94DA0}" dt="2023-01-08T18:03:10.837" v="14"/>
        <pc:sldMkLst>
          <pc:docMk/>
          <pc:sldMk cId="1735434622" sldId="294"/>
        </pc:sldMkLst>
      </pc:sldChg>
      <pc:sldChg chg="add">
        <pc:chgData name="C Barrington" userId="57cd8403-1acc-4dd2-88ea-c0555342b5b7" providerId="ADAL" clId="{CD1F6F60-3030-45BA-A63E-D8B35CF94DA0}" dt="2023-01-08T18:04:03.626" v="15"/>
        <pc:sldMkLst>
          <pc:docMk/>
          <pc:sldMk cId="3049625212" sldId="295"/>
        </pc:sldMkLst>
      </pc:sldChg>
      <pc:sldChg chg="add">
        <pc:chgData name="C Barrington" userId="57cd8403-1acc-4dd2-88ea-c0555342b5b7" providerId="ADAL" clId="{CD1F6F60-3030-45BA-A63E-D8B35CF94DA0}" dt="2023-01-08T18:04:24.793" v="16"/>
        <pc:sldMkLst>
          <pc:docMk/>
          <pc:sldMk cId="2748880836" sldId="296"/>
        </pc:sldMkLst>
      </pc:sldChg>
      <pc:sldChg chg="add">
        <pc:chgData name="C Barrington" userId="57cd8403-1acc-4dd2-88ea-c0555342b5b7" providerId="ADAL" clId="{CD1F6F60-3030-45BA-A63E-D8B35CF94DA0}" dt="2023-01-08T18:04:41.507" v="17"/>
        <pc:sldMkLst>
          <pc:docMk/>
          <pc:sldMk cId="1340337873" sldId="297"/>
        </pc:sldMkLst>
      </pc:sldChg>
      <pc:sldChg chg="add">
        <pc:chgData name="C Barrington" userId="57cd8403-1acc-4dd2-88ea-c0555342b5b7" providerId="ADAL" clId="{CD1F6F60-3030-45BA-A63E-D8B35CF94DA0}" dt="2023-01-08T18:04:58.481" v="18"/>
        <pc:sldMkLst>
          <pc:docMk/>
          <pc:sldMk cId="2971388067" sldId="298"/>
        </pc:sldMkLst>
      </pc:sldChg>
      <pc:sldChg chg="add">
        <pc:chgData name="C Barrington" userId="57cd8403-1acc-4dd2-88ea-c0555342b5b7" providerId="ADAL" clId="{CD1F6F60-3030-45BA-A63E-D8B35CF94DA0}" dt="2023-01-08T18:06:05.286" v="20"/>
        <pc:sldMkLst>
          <pc:docMk/>
          <pc:sldMk cId="386586816" sldId="299"/>
        </pc:sldMkLst>
      </pc:sldChg>
      <pc:sldChg chg="add">
        <pc:chgData name="C Barrington" userId="57cd8403-1acc-4dd2-88ea-c0555342b5b7" providerId="ADAL" clId="{CD1F6F60-3030-45BA-A63E-D8B35CF94DA0}" dt="2023-01-08T18:06:26.711" v="21"/>
        <pc:sldMkLst>
          <pc:docMk/>
          <pc:sldMk cId="2716041019" sldId="300"/>
        </pc:sldMkLst>
      </pc:sldChg>
      <pc:sldChg chg="add">
        <pc:chgData name="C Barrington" userId="57cd8403-1acc-4dd2-88ea-c0555342b5b7" providerId="ADAL" clId="{CD1F6F60-3030-45BA-A63E-D8B35CF94DA0}" dt="2023-01-08T18:06:41.154" v="22"/>
        <pc:sldMkLst>
          <pc:docMk/>
          <pc:sldMk cId="3934911057" sldId="301"/>
        </pc:sldMkLst>
      </pc:sldChg>
      <pc:sldChg chg="add">
        <pc:chgData name="C Barrington" userId="57cd8403-1acc-4dd2-88ea-c0555342b5b7" providerId="ADAL" clId="{CD1F6F60-3030-45BA-A63E-D8B35CF94DA0}" dt="2023-02-17T17:23:51.723" v="23"/>
        <pc:sldMkLst>
          <pc:docMk/>
          <pc:sldMk cId="1868784646" sldId="306"/>
        </pc:sldMkLst>
      </pc:sldChg>
    </pc:docChg>
  </pc:docChgLst>
  <pc:docChgLst>
    <pc:chgData name="C Barrington" userId="57cd8403-1acc-4dd2-88ea-c0555342b5b7" providerId="ADAL" clId="{F4D5B888-1D60-4355-81BF-4D4F606DF745}"/>
    <pc:docChg chg="addSld modSld">
      <pc:chgData name="C Barrington" userId="57cd8403-1acc-4dd2-88ea-c0555342b5b7" providerId="ADAL" clId="{F4D5B888-1D60-4355-81BF-4D4F606DF745}" dt="2023-03-03T08:04:36.574" v="0"/>
      <pc:docMkLst>
        <pc:docMk/>
      </pc:docMkLst>
      <pc:sldChg chg="add">
        <pc:chgData name="C Barrington" userId="57cd8403-1acc-4dd2-88ea-c0555342b5b7" providerId="ADAL" clId="{F4D5B888-1D60-4355-81BF-4D4F606DF745}" dt="2023-03-03T08:04:36.574" v="0"/>
        <pc:sldMkLst>
          <pc:docMk/>
          <pc:sldMk cId="2352628232" sldId="308"/>
        </pc:sldMkLst>
      </pc:sldChg>
    </pc:docChg>
  </pc:docChgLst>
  <pc:docChgLst>
    <pc:chgData name="C Barrington" userId="57cd8403-1acc-4dd2-88ea-c0555342b5b7" providerId="ADAL" clId="{5D5E79FC-295C-4772-8A63-5781A1D259CE}"/>
    <pc:docChg chg="addSld modSld sldOrd">
      <pc:chgData name="C Barrington" userId="57cd8403-1acc-4dd2-88ea-c0555342b5b7" providerId="ADAL" clId="{5D5E79FC-295C-4772-8A63-5781A1D259CE}" dt="2023-07-14T06:30:07.345" v="6"/>
      <pc:docMkLst>
        <pc:docMk/>
      </pc:docMkLst>
      <pc:sldChg chg="ord">
        <pc:chgData name="C Barrington" userId="57cd8403-1acc-4dd2-88ea-c0555342b5b7" providerId="ADAL" clId="{5D5E79FC-295C-4772-8A63-5781A1D259CE}" dt="2023-06-19T07:23:46.570" v="3"/>
        <pc:sldMkLst>
          <pc:docMk/>
          <pc:sldMk cId="2716041019" sldId="300"/>
        </pc:sldMkLst>
      </pc:sldChg>
      <pc:sldChg chg="add">
        <pc:chgData name="C Barrington" userId="57cd8403-1acc-4dd2-88ea-c0555342b5b7" providerId="ADAL" clId="{5D5E79FC-295C-4772-8A63-5781A1D259CE}" dt="2023-06-09T07:02:51.125" v="0"/>
        <pc:sldMkLst>
          <pc:docMk/>
          <pc:sldMk cId="254956856" sldId="316"/>
        </pc:sldMkLst>
      </pc:sldChg>
      <pc:sldChg chg="add">
        <pc:chgData name="C Barrington" userId="57cd8403-1acc-4dd2-88ea-c0555342b5b7" providerId="ADAL" clId="{5D5E79FC-295C-4772-8A63-5781A1D259CE}" dt="2023-06-16T06:44:59.773" v="1"/>
        <pc:sldMkLst>
          <pc:docMk/>
          <pc:sldMk cId="3768050011" sldId="317"/>
        </pc:sldMkLst>
      </pc:sldChg>
      <pc:sldChg chg="add">
        <pc:chgData name="C Barrington" userId="57cd8403-1acc-4dd2-88ea-c0555342b5b7" providerId="ADAL" clId="{5D5E79FC-295C-4772-8A63-5781A1D259CE}" dt="2023-06-30T06:17:33.348" v="4"/>
        <pc:sldMkLst>
          <pc:docMk/>
          <pc:sldMk cId="142339832" sldId="319"/>
        </pc:sldMkLst>
      </pc:sldChg>
      <pc:sldChg chg="add">
        <pc:chgData name="C Barrington" userId="57cd8403-1acc-4dd2-88ea-c0555342b5b7" providerId="ADAL" clId="{5D5E79FC-295C-4772-8A63-5781A1D259CE}" dt="2023-07-07T06:21:49.437" v="5"/>
        <pc:sldMkLst>
          <pc:docMk/>
          <pc:sldMk cId="1251197301" sldId="320"/>
        </pc:sldMkLst>
      </pc:sldChg>
      <pc:sldChg chg="add">
        <pc:chgData name="C Barrington" userId="57cd8403-1acc-4dd2-88ea-c0555342b5b7" providerId="ADAL" clId="{5D5E79FC-295C-4772-8A63-5781A1D259CE}" dt="2023-07-14T06:30:07.345" v="6"/>
        <pc:sldMkLst>
          <pc:docMk/>
          <pc:sldMk cId="3081751054" sldId="321"/>
        </pc:sldMkLst>
      </pc:sldChg>
    </pc:docChg>
  </pc:docChgLst>
  <pc:docChgLst>
    <pc:chgData name="C Barrington" userId="57cd8403-1acc-4dd2-88ea-c0555342b5b7" providerId="ADAL" clId="{5CDB1B6C-B7F3-47B4-A15C-00F336DA1CC5}"/>
    <pc:docChg chg="addSld modSld">
      <pc:chgData name="C Barrington" userId="57cd8403-1acc-4dd2-88ea-c0555342b5b7" providerId="ADAL" clId="{5CDB1B6C-B7F3-47B4-A15C-00F336DA1CC5}" dt="2023-02-24T07:41:22.996" v="0"/>
      <pc:docMkLst>
        <pc:docMk/>
      </pc:docMkLst>
      <pc:sldChg chg="add">
        <pc:chgData name="C Barrington" userId="57cd8403-1acc-4dd2-88ea-c0555342b5b7" providerId="ADAL" clId="{5CDB1B6C-B7F3-47B4-A15C-00F336DA1CC5}" dt="2023-02-24T07:41:22.996" v="0"/>
        <pc:sldMkLst>
          <pc:docMk/>
          <pc:sldMk cId="3642669484" sldId="30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D5B28-A2A8-4F4D-AE24-B3C8EE9BA9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FF5F85-A628-4A29-B6D6-5A28D8B77E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02F13-8E91-416E-8C24-6EB802BCA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E1F28-92FE-45F6-8BD5-648C005BC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00650C-42B0-478E-AD87-D76B6BA16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100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FEE1C-6311-4F87-A56E-2D965CB84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268AC-BAF0-4F4F-B632-F718A2C76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93A21-F4A7-4E7E-B4C6-83EA2BC6D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AE9B0-2462-4AB6-9827-5574620BB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A42B8A-A94E-42C7-815C-EE7ED6171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50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5F491-5CD8-448C-A6DE-2001ED7A7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0A44F-CE44-4CB5-A7FB-637A016F11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26CE0-96BB-41C9-BBC9-7B5F26A43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35217-4AAE-493F-BF6B-90138697E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C9FA2-21E3-4BCD-B0B4-91B17C3D9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74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C1B52-18F1-444C-99F2-6C8902EE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B37FE-A864-40B4-8F8D-9B922D760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99664B-4FAF-4574-8310-EA61DCED6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7BDEB9-8F47-4FC6-8372-2B4E5E5C9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75EECF-B8A4-45F3-BE51-118266026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5B9E35-4B5C-4615-B619-870F129C7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39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DA1F1-5395-4C5F-9380-333441A3A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98525-1EF9-4A68-8914-D7491D6CE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D4118B-019B-4A19-BC3D-EAF3BC120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E3829C-6EC0-4EF7-A51A-4830EF3BB3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02CB6D-E584-4A90-893D-C4C9678A12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C3077A-A157-4F84-92EA-0280CF4CE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FD4A0A-767F-4A3D-915B-0A15C65E7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C1B554-8B04-4611-9FB4-3B80FF427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112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E28E8-C937-4923-A98E-84EC9A652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A0462C-6DF0-4DF0-9256-1B57B636E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26785D-C924-411A-9C55-2965F6514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985A34-9BA0-4704-A11C-B6E7BE589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74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A6D749-D94B-4B92-AE60-8CBA8F835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56EBA3-8D52-448B-A972-780A01DC5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873A6F-7253-4DC2-ADC2-8B79B9388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548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A6C26-8C61-465E-8C63-7F2758A53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36FCB-B44E-4A2D-BAAA-DD2A8DBE4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1146AA-D5C7-47C4-A8C2-F9E2F9748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5D19A-7976-4C3C-9F77-F54CB8D9B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A4091-8AA5-4E01-A7D9-CCBF1D5B5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7145FC-A3B8-4085-A311-28DAA89FB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336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E1B10-3815-47B1-9001-F6D9BC9E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7BE1D4-DF02-4DFE-BC7D-F88251E5CD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87649-DDCA-422F-B3CD-0BBE2CC66F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A12F2B-B520-4983-894D-6276CBDBC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895B24-6BBB-4464-A228-3D8907907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09E71A-C767-42E6-B548-B8C7F2BF3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20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69641-D6ED-438C-A65C-AA21F2913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2D31A2-5CCC-4AE0-B546-58886BFD79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3B76F-BD25-46EB-986A-E53A2C0A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34656-F0B1-40DD-8FA9-C51BB8F3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6BD75-860C-4DF0-BAE8-CC1B39AC9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66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77AC2B-64DD-4321-9BBF-8082393E86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6D307B-8050-4578-AE79-F14212DA1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E3845-9F2E-47E0-ADB6-E43BE9DD0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22D89-EF39-4820-8A65-5100D0121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38863B-88DD-46F2-9E66-FF9264DD9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2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ACF997-C8DC-486A-A821-39623B408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F84A50-9F87-4E7B-8832-E27846874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45424-6DBE-442F-8D23-9E978DD4DE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C4B47-75BC-4A66-98B0-FB44F382AA2E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89738A-E009-4343-92E9-C500D8A351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F252-DEF9-4FAB-8CEC-D6103B2410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110D8-8656-4A33-A5AB-C81C75F4A3F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MSIPCMContentMarking" descr="{&quot;HashCode&quot;:-69574079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AD982FE7-FEFC-4216-92CF-47289406C346}"/>
              </a:ext>
            </a:extLst>
          </p:cNvPr>
          <p:cNvSpPr txBox="1"/>
          <p:nvPr userDrawn="1"/>
        </p:nvSpPr>
        <p:spPr>
          <a:xfrm>
            <a:off x="0" y="0"/>
            <a:ext cx="58112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Public</a:t>
            </a:r>
          </a:p>
        </p:txBody>
      </p:sp>
      <p:sp>
        <p:nvSpPr>
          <p:cNvPr id="8" name="MSIPCMContentMarking" descr="{&quot;HashCode&quot;:-45436510,&quot;Placement&quot;:&quot;Footer&quot;,&quot;Top&quot;:519.343,&quot;Left&quot;:0.0,&quot;SlideWidth&quot;:960,&quot;SlideHeight&quot;:540}">
            <a:extLst>
              <a:ext uri="{FF2B5EF4-FFF2-40B4-BE49-F238E27FC236}">
                <a16:creationId xmlns:a16="http://schemas.microsoft.com/office/drawing/2014/main" id="{7839CDDB-B68A-4DDE-A344-320CD2E9D888}"/>
              </a:ext>
            </a:extLst>
          </p:cNvPr>
          <p:cNvSpPr txBox="1"/>
          <p:nvPr userDrawn="1"/>
        </p:nvSpPr>
        <p:spPr>
          <a:xfrm>
            <a:off x="0" y="6595656"/>
            <a:ext cx="58112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26136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44EFF291-1EB6-594F-FB3D-A6A430CFE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5CFDA479-2D56-4951-C817-BE4FE3968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172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EE8C3675-FC8E-4678-EB47-D9EB017C4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210DC890-6A85-C4B7-41FC-8F338FEA4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669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9F9FAC90-CF25-5377-2E28-9C1F28739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830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A39C0852-D1CC-1F9F-6D2D-E1E8C4E7B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391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ont, screenshot, logo&#10;&#10;Description automatically generated">
            <a:extLst>
              <a:ext uri="{FF2B5EF4-FFF2-40B4-BE49-F238E27FC236}">
                <a16:creationId xmlns:a16="http://schemas.microsoft.com/office/drawing/2014/main" id="{8FA02A3F-7923-8323-3184-9CC1DAAE4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6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13251520-A48E-77B9-96AC-3FF840AC7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1D8D8F97-94DB-FB55-7D73-D80CA67E9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20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Description automatically generated with medium confidence">
            <a:extLst>
              <a:ext uri="{FF2B5EF4-FFF2-40B4-BE49-F238E27FC236}">
                <a16:creationId xmlns:a16="http://schemas.microsoft.com/office/drawing/2014/main" id="{0E1C182A-223E-9F64-A7D3-FA6784CE6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297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0B58A34B-EEA5-26BF-3A35-C42B19F8A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52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red and blue flags&#10;&#10;Description automatically generated">
            <a:extLst>
              <a:ext uri="{FF2B5EF4-FFF2-40B4-BE49-F238E27FC236}">
                <a16:creationId xmlns:a16="http://schemas.microsoft.com/office/drawing/2014/main" id="{59C9BAA8-1B6F-999A-D05C-B6E695BA7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26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652FC511-A630-1C5C-90EC-1AE65117B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12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BA7102F-8673-09A2-07C4-44C3FC87A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948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C3CC7CD-44E8-09F7-525D-17541050E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41" y="1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0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74C6D889-9F97-681C-B18D-828AAD0CF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465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FAA645F-3AA5-F5B2-337E-B065C9B88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9480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8C6A0A0-3FCF-3893-7503-A0BBCA5CB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9462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B3D7A6D7-EC76-457D-99B5-C9A985E6C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725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5C571F4C-8EDE-4366-A0D1-1B8195CF7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388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6A5C740E-DE8E-EE1E-4E0D-30E0E1C1D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60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website&#10;&#10;Description automatically generated">
            <a:extLst>
              <a:ext uri="{FF2B5EF4-FFF2-40B4-BE49-F238E27FC236}">
                <a16:creationId xmlns:a16="http://schemas.microsoft.com/office/drawing/2014/main" id="{A9F320D9-27F5-5640-818A-F3C2A5505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332" y="7201"/>
            <a:ext cx="9689337" cy="684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748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website&#10;&#10;Description automatically generated">
            <a:extLst>
              <a:ext uri="{FF2B5EF4-FFF2-40B4-BE49-F238E27FC236}">
                <a16:creationId xmlns:a16="http://schemas.microsoft.com/office/drawing/2014/main" id="{F6322075-12C6-C176-204D-F1B269204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123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5DB8C21C-124F-475E-9EFB-A0F18E4D4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378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BA64E31-9A7A-258A-FBA0-0E2E90F3C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526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D5F15EC6-6A27-09E7-8151-0A2637CC2B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398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0CDB229E-08FC-4492-A978-B6B9E885E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471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B48A7966-246C-0091-2174-1064DC82B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6723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0564D3F6-8B57-4DE9-A093-72A3CB927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410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63C18BDF-8D11-40A8-85BD-80699CE8B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4346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5E90ACAD-58D5-4B9B-8698-7F01DFF87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911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25D8F7D-0199-41B7-A68F-98EB2AB73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8808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website&#10;&#10;Description automatically generated">
            <a:extLst>
              <a:ext uri="{FF2B5EF4-FFF2-40B4-BE49-F238E27FC236}">
                <a16:creationId xmlns:a16="http://schemas.microsoft.com/office/drawing/2014/main" id="{B88D21FB-27DF-5B25-A938-AF874541D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1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386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859FAE7D-C662-1E5F-9E3E-70334B075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1287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EC182E53-C434-CEA3-4D4F-7D0E58D8B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546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 with low confidence">
            <a:extLst>
              <a:ext uri="{FF2B5EF4-FFF2-40B4-BE49-F238E27FC236}">
                <a16:creationId xmlns:a16="http://schemas.microsoft.com/office/drawing/2014/main" id="{143A5CF3-4F14-3D48-CF68-FF0874977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4885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63B22CA4-9BF4-84F3-A922-F4A002BD0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1089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5DC9E9C3-15FC-7D17-CF54-8CBA1B5E0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9348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06E4AACC-76F3-5788-EEB4-25293D60D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182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ont, screenshot, logo&#10;&#10;Description automatically generated">
            <a:extLst>
              <a:ext uri="{FF2B5EF4-FFF2-40B4-BE49-F238E27FC236}">
                <a16:creationId xmlns:a16="http://schemas.microsoft.com/office/drawing/2014/main" id="{E68069B2-7DE3-E05A-FFF4-2C89B76CB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500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F7E88AD4-AD6E-C1AE-6CE2-522563246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973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CD9EF316-EDD9-E1ED-CBF5-F641566C3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510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flags and text&#10;&#10;Description automatically generated">
            <a:extLst>
              <a:ext uri="{FF2B5EF4-FFF2-40B4-BE49-F238E27FC236}">
                <a16:creationId xmlns:a16="http://schemas.microsoft.com/office/drawing/2014/main" id="{52603997-7944-447C-845D-7E0DD6EA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0975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s&#10;&#10;Description automatically generated with medium confidence">
            <a:extLst>
              <a:ext uri="{FF2B5EF4-FFF2-40B4-BE49-F238E27FC236}">
                <a16:creationId xmlns:a16="http://schemas.microsoft.com/office/drawing/2014/main" id="{0F84CB87-64F7-40A3-6765-58B7C77BA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405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F7DC6C5C-7A0F-111F-801C-A2D60BF7C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6902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7B0139EF-B08D-E54E-D652-32EC971D6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435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876AF35A-6347-D428-8172-EFA52F2F7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6342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5BF30E0F-5B9A-9EBF-5384-618FF4B3F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31784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 with medium confidence">
            <a:extLst>
              <a:ext uri="{FF2B5EF4-FFF2-40B4-BE49-F238E27FC236}">
                <a16:creationId xmlns:a16="http://schemas.microsoft.com/office/drawing/2014/main" id="{266F9C44-1C60-25E8-C824-C4AADDE74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5856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D144904-120E-C859-FE90-0DAEC3346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1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234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2555DA93-B835-E446-D7A4-35F8232EB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1468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45BF6639-D48F-FC06-498D-085638BA4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0509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00E62793-E0EB-5850-6821-816B4367B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372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7C760549-327D-21B0-76B2-909B737AF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1911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CDE7A9F4-F7AA-10AF-6AD9-2C592E5E9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39278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A7AB57CB-DB1E-7EE5-3A10-E584B6B06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1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F3F8A5DC-C492-7721-ACB4-4E9337B5F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47768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58E0BCD2-00D5-9178-5E52-FADA71BD3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720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AA060648-B2E7-8770-5E3A-71F32B25D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440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329FC2AD-0B18-462B-8981-7143F485B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68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1EE8560-5AB8-487E-9A71-1B6EA1C40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62521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mammal, dog&#10;&#10;Description automatically generated">
            <a:extLst>
              <a:ext uri="{FF2B5EF4-FFF2-40B4-BE49-F238E27FC236}">
                <a16:creationId xmlns:a16="http://schemas.microsoft.com/office/drawing/2014/main" id="{4D0DBCF4-9E21-4488-ADAC-592A01428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96648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1083E37-71A4-7952-FDAC-4B5EBEDE3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22111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A862212-BDFB-57FC-61BB-FC0ABEBD1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8583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D68A9A3-7DCF-D6FF-EDD4-0B133A63D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1371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81F506E-6944-FAD6-EDAC-26D4819D1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0306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7AE87B2-89B2-8BF0-9FC0-F421155FF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4514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7FDD4ED4-1894-DBF4-6FF8-FDFD1C304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234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48B7C5C-5F94-C11A-A1CC-D793EBFDD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2823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EA8F216-588E-5743-6F14-EEA17462D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30208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3DA98E87-B8E3-80D1-C230-637E439B6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5560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s&#10;&#10;Description automatically generated with medium confidence">
            <a:extLst>
              <a:ext uri="{FF2B5EF4-FFF2-40B4-BE49-F238E27FC236}">
                <a16:creationId xmlns:a16="http://schemas.microsoft.com/office/drawing/2014/main" id="{9F60BF47-B7FA-031B-2F3F-0A2F96E8E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63163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6066597E-1F4E-4673-8FD9-EBBC4D4EE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27612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Description automatically generated with medium confidence">
            <a:extLst>
              <a:ext uri="{FF2B5EF4-FFF2-40B4-BE49-F238E27FC236}">
                <a16:creationId xmlns:a16="http://schemas.microsoft.com/office/drawing/2014/main" id="{F5DB8B7F-959D-3ADC-E1DF-63F107B725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5150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5B343D-F40D-8185-279F-FC09FB32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50208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B5927D65-26BD-70F5-D300-132506FD7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692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E8B1C266-F4C0-6EA2-2B3D-A8C6C3B3F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4483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BFB720B3-D3DE-54BF-0784-32F72A294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790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5D9D5336-909E-3C33-DD8C-BF0AF6DF4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334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998E8E98-BF04-2B4B-734E-31A731EDA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7247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32A2ED57-F85F-B8D1-9C00-353E97772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747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3AF902FF-AFB0-F822-1B80-A0B677DAD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25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17FB9D27554045AAE311954549A682" ma:contentTypeVersion="18" ma:contentTypeDescription="Create a new document." ma:contentTypeScope="" ma:versionID="8bd165f073dc6f719cbaf9b2328a2351">
  <xsd:schema xmlns:xsd="http://www.w3.org/2001/XMLSchema" xmlns:xs="http://www.w3.org/2001/XMLSchema" xmlns:p="http://schemas.microsoft.com/office/2006/metadata/properties" xmlns:ns2="10c3ca02-8587-43f3-bc1a-f26382853b15" xmlns:ns3="0b011eaa-b55c-4605-8a2d-13a486a1d42f" targetNamespace="http://schemas.microsoft.com/office/2006/metadata/properties" ma:root="true" ma:fieldsID="9fceb2b0fc18b55ad8a6d7cc31bf7464" ns2:_="" ns3:_="">
    <xsd:import namespace="10c3ca02-8587-43f3-bc1a-f26382853b15"/>
    <xsd:import namespace="0b011eaa-b55c-4605-8a2d-13a486a1d42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c3ca02-8587-43f3-bc1a-f26382853b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011eaa-b55c-4605-8a2d-13a486a1d42f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b2756e8-ec14-46ab-8740-ca89912f7819}" ma:internalName="TaxCatchAll" ma:showField="CatchAllData" ma:web="0b011eaa-b55c-4605-8a2d-13a486a1d42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011eaa-b55c-4605-8a2d-13a486a1d42f" xsi:nil="true"/>
    <lcf76f155ced4ddcb4097134ff3c332f xmlns="10c3ca02-8587-43f3-bc1a-f26382853b1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F83D9A-EA61-4AE4-8DAC-D121F2A4E0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B000DF-671B-477E-91EB-5C5B7EB35D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c3ca02-8587-43f3-bc1a-f26382853b15"/>
    <ds:schemaRef ds:uri="0b011eaa-b55c-4605-8a2d-13a486a1d42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3302196-7A1E-45EF-9248-B1BF9E03B875}">
  <ds:schemaRefs>
    <ds:schemaRef ds:uri="http://schemas.microsoft.com/office/2006/metadata/properties"/>
    <ds:schemaRef ds:uri="http://schemas.microsoft.com/office/infopath/2007/PartnerControls"/>
    <ds:schemaRef ds:uri="abf9c689-a132-45fd-86ee-e667105a03e5"/>
    <ds:schemaRef ds:uri="87465e86-e373-4ded-aeac-1e2b52aa71f8"/>
    <ds:schemaRef ds:uri="0b011eaa-b55c-4605-8a2d-13a486a1d42f"/>
    <ds:schemaRef ds:uri="10c3ca02-8587-43f3-bc1a-f26382853b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0</Words>
  <Application>Microsoft Office PowerPoint</Application>
  <PresentationFormat>Widescreen</PresentationFormat>
  <Paragraphs>0</Paragraphs>
  <Slides>82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8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Barrington</dc:creator>
  <cp:lastModifiedBy>C Barrington</cp:lastModifiedBy>
  <cp:revision>4</cp:revision>
  <dcterms:created xsi:type="dcterms:W3CDTF">2022-10-12T10:33:35Z</dcterms:created>
  <dcterms:modified xsi:type="dcterms:W3CDTF">2024-03-27T08:42:20Z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2022-10-12T10:44:11Z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a4339a84-ca67-4cee-887f-a610ace5134d</vt:lpwstr>
  </property>
  <property fmtid="{D5CDD505-2E9C-101B-9397-08002B2CF9AE}" pid="8" name="MSIP_Label_b3e3b5ea-4b98-4e48-b5c9-b587d8d98a9b_ContentBits">
    <vt:lpwstr>3</vt:lpwstr>
  </property>
  <property fmtid="{D5CDD505-2E9C-101B-9397-08002B2CF9AE}" pid="9" name="ContentTypeId">
    <vt:lpwstr>0x0101000F18EA81FEC73C4FB722FB76960D92E6</vt:lpwstr>
  </property>
  <property fmtid="{D5CDD505-2E9C-101B-9397-08002B2CF9AE}" pid="10" name="MediaServiceImageTags">
    <vt:lpwstr/>
  </property>
</Properties>
</file>