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9" r:id="rId5"/>
    <p:sldId id="267" r:id="rId6"/>
    <p:sldId id="298" r:id="rId7"/>
    <p:sldId id="290" r:id="rId8"/>
    <p:sldId id="291" r:id="rId9"/>
    <p:sldId id="297" r:id="rId10"/>
    <p:sldId id="296" r:id="rId11"/>
    <p:sldId id="301" r:id="rId12"/>
    <p:sldId id="293" r:id="rId13"/>
    <p:sldId id="300" r:id="rId14"/>
    <p:sldId id="299" r:id="rId15"/>
    <p:sldId id="292" r:id="rId16"/>
    <p:sldId id="295" r:id="rId17"/>
    <p:sldId id="294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2" r:id="rId28"/>
    <p:sldId id="311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320" r:id="rId37"/>
    <p:sldId id="321" r:id="rId38"/>
    <p:sldId id="322" r:id="rId39"/>
    <p:sldId id="323" r:id="rId40"/>
    <p:sldId id="324" r:id="rId41"/>
    <p:sldId id="325" r:id="rId42"/>
    <p:sldId id="326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FE7AC2-DEC9-48C6-A6BA-B43A2DE9E688}" v="3" dt="2024-03-15T09:49:05.1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Barrington" userId="57cd8403-1acc-4dd2-88ea-c0555342b5b7" providerId="ADAL" clId="{F2FE7AC2-DEC9-48C6-A6BA-B43A2DE9E688}"/>
    <pc:docChg chg="addSld modSld">
      <pc:chgData name="C Barrington" userId="57cd8403-1acc-4dd2-88ea-c0555342b5b7" providerId="ADAL" clId="{F2FE7AC2-DEC9-48C6-A6BA-B43A2DE9E688}" dt="2024-03-15T09:49:05.135" v="2"/>
      <pc:docMkLst>
        <pc:docMk/>
      </pc:docMkLst>
      <pc:sldChg chg="add">
        <pc:chgData name="C Barrington" userId="57cd8403-1acc-4dd2-88ea-c0555342b5b7" providerId="ADAL" clId="{F2FE7AC2-DEC9-48C6-A6BA-B43A2DE9E688}" dt="2024-03-01T07:32:00.669" v="0"/>
        <pc:sldMkLst>
          <pc:docMk/>
          <pc:sldMk cId="754334298" sldId="324"/>
        </pc:sldMkLst>
      </pc:sldChg>
      <pc:sldChg chg="add">
        <pc:chgData name="C Barrington" userId="57cd8403-1acc-4dd2-88ea-c0555342b5b7" providerId="ADAL" clId="{F2FE7AC2-DEC9-48C6-A6BA-B43A2DE9E688}" dt="2024-03-08T07:28:17.837" v="1"/>
        <pc:sldMkLst>
          <pc:docMk/>
          <pc:sldMk cId="2970196599" sldId="325"/>
        </pc:sldMkLst>
      </pc:sldChg>
      <pc:sldChg chg="add">
        <pc:chgData name="C Barrington" userId="57cd8403-1acc-4dd2-88ea-c0555342b5b7" providerId="ADAL" clId="{F2FE7AC2-DEC9-48C6-A6BA-B43A2DE9E688}" dt="2024-03-15T09:49:05.135" v="2"/>
        <pc:sldMkLst>
          <pc:docMk/>
          <pc:sldMk cId="113279539" sldId="326"/>
        </pc:sldMkLst>
      </pc:sldChg>
    </pc:docChg>
  </pc:docChgLst>
  <pc:docChgLst>
    <pc:chgData name="C Barrington" userId="57cd8403-1acc-4dd2-88ea-c0555342b5b7" providerId="ADAL" clId="{A6B69C46-F54B-4689-BAF9-5B410A33AB06}"/>
    <pc:docChg chg="addSld modSld">
      <pc:chgData name="C Barrington" userId="57cd8403-1acc-4dd2-88ea-c0555342b5b7" providerId="ADAL" clId="{A6B69C46-F54B-4689-BAF9-5B410A33AB06}" dt="2023-10-13T06:57:34.797" v="0"/>
      <pc:docMkLst>
        <pc:docMk/>
      </pc:docMkLst>
      <pc:sldChg chg="add">
        <pc:chgData name="C Barrington" userId="57cd8403-1acc-4dd2-88ea-c0555342b5b7" providerId="ADAL" clId="{A6B69C46-F54B-4689-BAF9-5B410A33AB06}" dt="2023-10-13T06:57:34.797" v="0"/>
        <pc:sldMkLst>
          <pc:docMk/>
          <pc:sldMk cId="2376256176" sldId="310"/>
        </pc:sldMkLst>
      </pc:sldChg>
    </pc:docChg>
  </pc:docChgLst>
  <pc:docChgLst>
    <pc:chgData name="C Barrington" userId="57cd8403-1acc-4dd2-88ea-c0555342b5b7" providerId="ADAL" clId="{F788308D-B9C1-45FC-BADF-4A654C61EC3E}"/>
    <pc:docChg chg="addSld modSld">
      <pc:chgData name="C Barrington" userId="57cd8403-1acc-4dd2-88ea-c0555342b5b7" providerId="ADAL" clId="{F788308D-B9C1-45FC-BADF-4A654C61EC3E}" dt="2023-10-06T06:27:33.693" v="2"/>
      <pc:docMkLst>
        <pc:docMk/>
      </pc:docMkLst>
      <pc:sldChg chg="add">
        <pc:chgData name="C Barrington" userId="57cd8403-1acc-4dd2-88ea-c0555342b5b7" providerId="ADAL" clId="{F788308D-B9C1-45FC-BADF-4A654C61EC3E}" dt="2023-09-15T06:42:30.028" v="0"/>
        <pc:sldMkLst>
          <pc:docMk/>
          <pc:sldMk cId="1936866509" sldId="307"/>
        </pc:sldMkLst>
      </pc:sldChg>
      <pc:sldChg chg="add">
        <pc:chgData name="C Barrington" userId="57cd8403-1acc-4dd2-88ea-c0555342b5b7" providerId="ADAL" clId="{F788308D-B9C1-45FC-BADF-4A654C61EC3E}" dt="2023-09-29T06:51:09.468" v="1"/>
        <pc:sldMkLst>
          <pc:docMk/>
          <pc:sldMk cId="2145541195" sldId="308"/>
        </pc:sldMkLst>
      </pc:sldChg>
      <pc:sldChg chg="add">
        <pc:chgData name="C Barrington" userId="57cd8403-1acc-4dd2-88ea-c0555342b5b7" providerId="ADAL" clId="{F788308D-B9C1-45FC-BADF-4A654C61EC3E}" dt="2023-10-06T06:27:33.693" v="2"/>
        <pc:sldMkLst>
          <pc:docMk/>
          <pc:sldMk cId="698180721" sldId="309"/>
        </pc:sldMkLst>
      </pc:sldChg>
    </pc:docChg>
  </pc:docChgLst>
  <pc:docChgLst>
    <pc:chgData name="C Barrington" userId="57cd8403-1acc-4dd2-88ea-c0555342b5b7" providerId="ADAL" clId="{601E4180-CC1C-4097-876C-CB82556BDDE3}"/>
    <pc:docChg chg="addSld modSld">
      <pc:chgData name="C Barrington" userId="57cd8403-1acc-4dd2-88ea-c0555342b5b7" providerId="ADAL" clId="{601E4180-CC1C-4097-876C-CB82556BDDE3}" dt="2023-12-08T13:43:04.999" v="0"/>
      <pc:docMkLst>
        <pc:docMk/>
      </pc:docMkLst>
      <pc:sldChg chg="add">
        <pc:chgData name="C Barrington" userId="57cd8403-1acc-4dd2-88ea-c0555342b5b7" providerId="ADAL" clId="{601E4180-CC1C-4097-876C-CB82556BDDE3}" dt="2023-12-08T13:43:04.999" v="0"/>
        <pc:sldMkLst>
          <pc:docMk/>
          <pc:sldMk cId="1300816427" sldId="315"/>
        </pc:sldMkLst>
      </pc:sldChg>
    </pc:docChg>
  </pc:docChgLst>
  <pc:docChgLst>
    <pc:chgData name="C Barrington" userId="57cd8403-1acc-4dd2-88ea-c0555342b5b7" providerId="ADAL" clId="{391C6B10-02AA-47FC-A08F-6BAF3E32C6E1}"/>
    <pc:docChg chg="addSld modSld">
      <pc:chgData name="C Barrington" userId="57cd8403-1acc-4dd2-88ea-c0555342b5b7" providerId="ADAL" clId="{391C6B10-02AA-47FC-A08F-6BAF3E32C6E1}" dt="2023-07-14T06:30:29.096" v="3"/>
      <pc:docMkLst>
        <pc:docMk/>
      </pc:docMkLst>
      <pc:sldChg chg="add">
        <pc:chgData name="C Barrington" userId="57cd8403-1acc-4dd2-88ea-c0555342b5b7" providerId="ADAL" clId="{391C6B10-02AA-47FC-A08F-6BAF3E32C6E1}" dt="2023-06-16T06:45:22.915" v="0"/>
        <pc:sldMkLst>
          <pc:docMk/>
          <pc:sldMk cId="1857618548" sldId="290"/>
        </pc:sldMkLst>
      </pc:sldChg>
      <pc:sldChg chg="add">
        <pc:chgData name="C Barrington" userId="57cd8403-1acc-4dd2-88ea-c0555342b5b7" providerId="ADAL" clId="{391C6B10-02AA-47FC-A08F-6BAF3E32C6E1}" dt="2023-06-30T06:17:52.820" v="1"/>
        <pc:sldMkLst>
          <pc:docMk/>
          <pc:sldMk cId="3375262068" sldId="302"/>
        </pc:sldMkLst>
      </pc:sldChg>
      <pc:sldChg chg="add">
        <pc:chgData name="C Barrington" userId="57cd8403-1acc-4dd2-88ea-c0555342b5b7" providerId="ADAL" clId="{391C6B10-02AA-47FC-A08F-6BAF3E32C6E1}" dt="2023-07-07T06:22:11.269" v="2"/>
        <pc:sldMkLst>
          <pc:docMk/>
          <pc:sldMk cId="1087929226" sldId="303"/>
        </pc:sldMkLst>
      </pc:sldChg>
      <pc:sldChg chg="add">
        <pc:chgData name="C Barrington" userId="57cd8403-1acc-4dd2-88ea-c0555342b5b7" providerId="ADAL" clId="{391C6B10-02AA-47FC-A08F-6BAF3E32C6E1}" dt="2023-07-14T06:30:29.096" v="3"/>
        <pc:sldMkLst>
          <pc:docMk/>
          <pc:sldMk cId="1876875977" sldId="304"/>
        </pc:sldMkLst>
      </pc:sldChg>
    </pc:docChg>
  </pc:docChgLst>
  <pc:docChgLst>
    <pc:chgData name="C Barrington" userId="57cd8403-1acc-4dd2-88ea-c0555342b5b7" providerId="ADAL" clId="{B13CDC09-FC2A-46D6-81F0-4C4E977DB7C0}"/>
    <pc:docChg chg="undo custSel delSld modSld">
      <pc:chgData name="C Barrington" userId="57cd8403-1acc-4dd2-88ea-c0555342b5b7" providerId="ADAL" clId="{B13CDC09-FC2A-46D6-81F0-4C4E977DB7C0}" dt="2023-02-03T07:31:19.781" v="5" actId="26606"/>
      <pc:docMkLst>
        <pc:docMk/>
      </pc:docMkLst>
      <pc:sldChg chg="del">
        <pc:chgData name="C Barrington" userId="57cd8403-1acc-4dd2-88ea-c0555342b5b7" providerId="ADAL" clId="{B13CDC09-FC2A-46D6-81F0-4C4E977DB7C0}" dt="2023-02-03T07:31:02.121" v="0" actId="47"/>
        <pc:sldMkLst>
          <pc:docMk/>
          <pc:sldMk cId="2693908729" sldId="256"/>
        </pc:sldMkLst>
      </pc:sldChg>
      <pc:sldChg chg="addSp delSp modSp mod setBg">
        <pc:chgData name="C Barrington" userId="57cd8403-1acc-4dd2-88ea-c0555342b5b7" providerId="ADAL" clId="{B13CDC09-FC2A-46D6-81F0-4C4E977DB7C0}" dt="2023-02-03T07:31:19.781" v="5" actId="26606"/>
        <pc:sldMkLst>
          <pc:docMk/>
          <pc:sldMk cId="1868784646" sldId="289"/>
        </pc:sldMkLst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8" creationId="{F3060C83-F051-4F0E-ABAD-AA0DFC48B218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10" creationId="{83C98ABE-055B-441F-B07E-44F97F083C39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12" creationId="{29FDB030-9B49-4CED-8CCD-4D99382388AC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14" creationId="{3783CA14-24A1-485C-8B30-D6A5D87987AD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16" creationId="{9A97C86A-04D6-40F7-AE84-31AB43E6A846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18" creationId="{FF9F2414-84E8-453E-B1F3-389FDE8192D9}"/>
          </ac:spMkLst>
        </pc:spChg>
        <pc:spChg chg="add del">
          <ac:chgData name="C Barrington" userId="57cd8403-1acc-4dd2-88ea-c0555342b5b7" providerId="ADAL" clId="{B13CDC09-FC2A-46D6-81F0-4C4E977DB7C0}" dt="2023-02-03T07:31:16.184" v="2" actId="26606"/>
          <ac:spMkLst>
            <pc:docMk/>
            <pc:sldMk cId="1868784646" sldId="289"/>
            <ac:spMk id="20" creationId="{3ECA69A1-7536-43AC-85EF-C7106179F5ED}"/>
          </ac:spMkLst>
        </pc:spChg>
        <pc:spChg chg="add del">
          <ac:chgData name="C Barrington" userId="57cd8403-1acc-4dd2-88ea-c0555342b5b7" providerId="ADAL" clId="{B13CDC09-FC2A-46D6-81F0-4C4E977DB7C0}" dt="2023-02-03T07:31:19.778" v="4" actId="26606"/>
          <ac:spMkLst>
            <pc:docMk/>
            <pc:sldMk cId="1868784646" sldId="289"/>
            <ac:spMk id="22" creationId="{AB8C311F-7253-4AED-9701-7FC0708C41C7}"/>
          </ac:spMkLst>
        </pc:spChg>
        <pc:spChg chg="add del">
          <ac:chgData name="C Barrington" userId="57cd8403-1acc-4dd2-88ea-c0555342b5b7" providerId="ADAL" clId="{B13CDC09-FC2A-46D6-81F0-4C4E977DB7C0}" dt="2023-02-03T07:31:19.778" v="4" actId="26606"/>
          <ac:spMkLst>
            <pc:docMk/>
            <pc:sldMk cId="1868784646" sldId="289"/>
            <ac:spMk id="23" creationId="{E2384209-CB15-4CDF-9D31-C44FD9A3F20D}"/>
          </ac:spMkLst>
        </pc:spChg>
        <pc:spChg chg="add del">
          <ac:chgData name="C Barrington" userId="57cd8403-1acc-4dd2-88ea-c0555342b5b7" providerId="ADAL" clId="{B13CDC09-FC2A-46D6-81F0-4C4E977DB7C0}" dt="2023-02-03T07:31:19.778" v="4" actId="26606"/>
          <ac:spMkLst>
            <pc:docMk/>
            <pc:sldMk cId="1868784646" sldId="289"/>
            <ac:spMk id="24" creationId="{2633B3B5-CC90-43F0-8714-D31D1F3F0209}"/>
          </ac:spMkLst>
        </pc:spChg>
        <pc:spChg chg="add del">
          <ac:chgData name="C Barrington" userId="57cd8403-1acc-4dd2-88ea-c0555342b5b7" providerId="ADAL" clId="{B13CDC09-FC2A-46D6-81F0-4C4E977DB7C0}" dt="2023-02-03T07:31:19.778" v="4" actId="26606"/>
          <ac:spMkLst>
            <pc:docMk/>
            <pc:sldMk cId="1868784646" sldId="289"/>
            <ac:spMk id="25" creationId="{A8D57A06-A426-446D-B02C-A2DC6B62E45E}"/>
          </ac:spMkLst>
        </pc:spChg>
        <pc:spChg chg="add">
          <ac:chgData name="C Barrington" userId="57cd8403-1acc-4dd2-88ea-c0555342b5b7" providerId="ADAL" clId="{B13CDC09-FC2A-46D6-81F0-4C4E977DB7C0}" dt="2023-02-03T07:31:19.781" v="5" actId="26606"/>
          <ac:spMkLst>
            <pc:docMk/>
            <pc:sldMk cId="1868784646" sldId="289"/>
            <ac:spMk id="27" creationId="{32BC26D8-82FB-445E-AA49-62A77D7C1EE0}"/>
          </ac:spMkLst>
        </pc:spChg>
        <pc:spChg chg="add">
          <ac:chgData name="C Barrington" userId="57cd8403-1acc-4dd2-88ea-c0555342b5b7" providerId="ADAL" clId="{B13CDC09-FC2A-46D6-81F0-4C4E977DB7C0}" dt="2023-02-03T07:31:19.781" v="5" actId="26606"/>
          <ac:spMkLst>
            <pc:docMk/>
            <pc:sldMk cId="1868784646" sldId="289"/>
            <ac:spMk id="28" creationId="{CB44330D-EA18-4254-AA95-EB49948539B8}"/>
          </ac:spMkLst>
        </pc:spChg>
        <pc:picChg chg="mod">
          <ac:chgData name="C Barrington" userId="57cd8403-1acc-4dd2-88ea-c0555342b5b7" providerId="ADAL" clId="{B13CDC09-FC2A-46D6-81F0-4C4E977DB7C0}" dt="2023-02-03T07:31:19.781" v="5" actId="26606"/>
          <ac:picMkLst>
            <pc:docMk/>
            <pc:sldMk cId="1868784646" sldId="289"/>
            <ac:picMk id="3" creationId="{F5F3F24D-05B6-4CA5-1619-35198591DEBC}"/>
          </ac:picMkLst>
        </pc:picChg>
      </pc:sldChg>
    </pc:docChg>
  </pc:docChgLst>
  <pc:docChgLst>
    <pc:chgData name="C Barrington" userId="57cd8403-1acc-4dd2-88ea-c0555342b5b7" providerId="ADAL" clId="{F3A529AE-DAE5-49A0-ADB4-E8AC8F272CD3}"/>
    <pc:docChg chg="addSld modSld">
      <pc:chgData name="C Barrington" userId="57cd8403-1acc-4dd2-88ea-c0555342b5b7" providerId="ADAL" clId="{F3A529AE-DAE5-49A0-ADB4-E8AC8F272CD3}" dt="2023-11-10T07:23:37.846" v="0"/>
      <pc:docMkLst>
        <pc:docMk/>
      </pc:docMkLst>
      <pc:sldChg chg="add">
        <pc:chgData name="C Barrington" userId="57cd8403-1acc-4dd2-88ea-c0555342b5b7" providerId="ADAL" clId="{F3A529AE-DAE5-49A0-ADB4-E8AC8F272CD3}" dt="2023-11-10T07:23:37.846" v="0"/>
        <pc:sldMkLst>
          <pc:docMk/>
          <pc:sldMk cId="113076855" sldId="313"/>
        </pc:sldMkLst>
      </pc:sldChg>
    </pc:docChg>
  </pc:docChgLst>
  <pc:docChgLst>
    <pc:chgData name="C Barrington" userId="57cd8403-1acc-4dd2-88ea-c0555342b5b7" providerId="ADAL" clId="{830E432C-6356-4774-B6BB-9821E45F6A7B}"/>
    <pc:docChg chg="custSel addSld modSld">
      <pc:chgData name="C Barrington" userId="57cd8403-1acc-4dd2-88ea-c0555342b5b7" providerId="ADAL" clId="{830E432C-6356-4774-B6BB-9821E45F6A7B}" dt="2024-02-23T06:58:25.591" v="32"/>
      <pc:docMkLst>
        <pc:docMk/>
      </pc:docMkLst>
      <pc:sldChg chg="addSp modSp mod setBg">
        <pc:chgData name="C Barrington" userId="57cd8403-1acc-4dd2-88ea-c0555342b5b7" providerId="ADAL" clId="{830E432C-6356-4774-B6BB-9821E45F6A7B}" dt="2023-06-23T06:46:52.274" v="12" actId="26606"/>
        <pc:sldMkLst>
          <pc:docMk/>
          <pc:sldMk cId="2720582910" sldId="267"/>
        </pc:sldMkLst>
        <pc:spChg chg="add">
          <ac:chgData name="C Barrington" userId="57cd8403-1acc-4dd2-88ea-c0555342b5b7" providerId="ADAL" clId="{830E432C-6356-4774-B6BB-9821E45F6A7B}" dt="2023-06-23T06:46:52.274" v="12" actId="26606"/>
          <ac:spMkLst>
            <pc:docMk/>
            <pc:sldMk cId="2720582910" sldId="267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6:52.274" v="12" actId="26606"/>
          <ac:spMkLst>
            <pc:docMk/>
            <pc:sldMk cId="2720582910" sldId="267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6:52.274" v="12" actId="26606"/>
          <ac:picMkLst>
            <pc:docMk/>
            <pc:sldMk cId="2720582910" sldId="267"/>
            <ac:picMk id="3" creationId="{56CC8F9B-05EA-B4E7-6097-85479939D785}"/>
          </ac:picMkLst>
        </pc:picChg>
      </pc:sldChg>
      <pc:sldChg chg="addSp delSp mod">
        <pc:chgData name="C Barrington" userId="57cd8403-1acc-4dd2-88ea-c0555342b5b7" providerId="ADAL" clId="{830E432C-6356-4774-B6BB-9821E45F6A7B}" dt="2023-06-23T06:46:34.210" v="11" actId="26606"/>
        <pc:sldMkLst>
          <pc:docMk/>
          <pc:sldMk cId="1868784646" sldId="289"/>
        </pc:sldMkLst>
        <pc:spChg chg="del">
          <ac:chgData name="C Barrington" userId="57cd8403-1acc-4dd2-88ea-c0555342b5b7" providerId="ADAL" clId="{830E432C-6356-4774-B6BB-9821E45F6A7B}" dt="2023-06-23T06:46:34.210" v="11" actId="26606"/>
          <ac:spMkLst>
            <pc:docMk/>
            <pc:sldMk cId="1868784646" sldId="289"/>
            <ac:spMk id="27" creationId="{32BC26D8-82FB-445E-AA49-62A77D7C1EE0}"/>
          </ac:spMkLst>
        </pc:spChg>
        <pc:spChg chg="del">
          <ac:chgData name="C Barrington" userId="57cd8403-1acc-4dd2-88ea-c0555342b5b7" providerId="ADAL" clId="{830E432C-6356-4774-B6BB-9821E45F6A7B}" dt="2023-06-23T06:46:34.210" v="11" actId="26606"/>
          <ac:spMkLst>
            <pc:docMk/>
            <pc:sldMk cId="1868784646" sldId="289"/>
            <ac:spMk id="28" creationId="{CB44330D-EA18-4254-AA95-EB49948539B8}"/>
          </ac:spMkLst>
        </pc:spChg>
        <pc:spChg chg="add">
          <ac:chgData name="C Barrington" userId="57cd8403-1acc-4dd2-88ea-c0555342b5b7" providerId="ADAL" clId="{830E432C-6356-4774-B6BB-9821E45F6A7B}" dt="2023-06-23T06:46:34.210" v="11" actId="26606"/>
          <ac:spMkLst>
            <pc:docMk/>
            <pc:sldMk cId="1868784646" sldId="289"/>
            <ac:spMk id="33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6:34.210" v="11" actId="26606"/>
          <ac:spMkLst>
            <pc:docMk/>
            <pc:sldMk cId="1868784646" sldId="289"/>
            <ac:spMk id="35" creationId="{CB44330D-EA18-4254-AA95-EB49948539B8}"/>
          </ac:spMkLst>
        </pc:spChg>
      </pc:sldChg>
      <pc:sldChg chg="addSp modSp mod setBg">
        <pc:chgData name="C Barrington" userId="57cd8403-1acc-4dd2-88ea-c0555342b5b7" providerId="ADAL" clId="{830E432C-6356-4774-B6BB-9821E45F6A7B}" dt="2023-06-23T06:46:58.304" v="14" actId="26606"/>
        <pc:sldMkLst>
          <pc:docMk/>
          <pc:sldMk cId="1857618548" sldId="290"/>
        </pc:sldMkLst>
        <pc:spChg chg="add">
          <ac:chgData name="C Barrington" userId="57cd8403-1acc-4dd2-88ea-c0555342b5b7" providerId="ADAL" clId="{830E432C-6356-4774-B6BB-9821E45F6A7B}" dt="2023-06-23T06:46:58.304" v="14" actId="26606"/>
          <ac:spMkLst>
            <pc:docMk/>
            <pc:sldMk cId="1857618548" sldId="290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6:58.304" v="14" actId="26606"/>
          <ac:spMkLst>
            <pc:docMk/>
            <pc:sldMk cId="1857618548" sldId="290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6:58.304" v="14" actId="26606"/>
          <ac:picMkLst>
            <pc:docMk/>
            <pc:sldMk cId="1857618548" sldId="290"/>
            <ac:picMk id="3" creationId="{909D0BF1-708E-2C66-E2F5-FD49E24F0187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00.375" v="15" actId="26606"/>
        <pc:sldMkLst>
          <pc:docMk/>
          <pc:sldMk cId="3060703966" sldId="291"/>
        </pc:sldMkLst>
        <pc:spChg chg="add">
          <ac:chgData name="C Barrington" userId="57cd8403-1acc-4dd2-88ea-c0555342b5b7" providerId="ADAL" clId="{830E432C-6356-4774-B6BB-9821E45F6A7B}" dt="2023-06-23T06:47:00.375" v="15" actId="26606"/>
          <ac:spMkLst>
            <pc:docMk/>
            <pc:sldMk cId="3060703966" sldId="291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00.375" v="15" actId="26606"/>
          <ac:spMkLst>
            <pc:docMk/>
            <pc:sldMk cId="3060703966" sldId="291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00.375" v="15" actId="26606"/>
          <ac:picMkLst>
            <pc:docMk/>
            <pc:sldMk cId="3060703966" sldId="291"/>
            <ac:picMk id="3" creationId="{5E0EF640-A186-F3D0-0DC8-F73D7E8982D9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18.664" v="22" actId="26606"/>
        <pc:sldMkLst>
          <pc:docMk/>
          <pc:sldMk cId="1412495394" sldId="292"/>
        </pc:sldMkLst>
        <pc:spChg chg="add">
          <ac:chgData name="C Barrington" userId="57cd8403-1acc-4dd2-88ea-c0555342b5b7" providerId="ADAL" clId="{830E432C-6356-4774-B6BB-9821E45F6A7B}" dt="2023-06-23T06:47:18.664" v="22" actId="26606"/>
          <ac:spMkLst>
            <pc:docMk/>
            <pc:sldMk cId="1412495394" sldId="292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18.664" v="22" actId="26606"/>
          <ac:spMkLst>
            <pc:docMk/>
            <pc:sldMk cId="1412495394" sldId="292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18.664" v="22" actId="26606"/>
          <ac:picMkLst>
            <pc:docMk/>
            <pc:sldMk cId="1412495394" sldId="292"/>
            <ac:picMk id="3" creationId="{811FF3AC-A2B4-BE16-85FC-2BB3462420C7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09.791" v="19" actId="26606"/>
        <pc:sldMkLst>
          <pc:docMk/>
          <pc:sldMk cId="78935048" sldId="293"/>
        </pc:sldMkLst>
        <pc:spChg chg="add">
          <ac:chgData name="C Barrington" userId="57cd8403-1acc-4dd2-88ea-c0555342b5b7" providerId="ADAL" clId="{830E432C-6356-4774-B6BB-9821E45F6A7B}" dt="2023-06-23T06:47:09.791" v="19" actId="26606"/>
          <ac:spMkLst>
            <pc:docMk/>
            <pc:sldMk cId="78935048" sldId="293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09.791" v="19" actId="26606"/>
          <ac:spMkLst>
            <pc:docMk/>
            <pc:sldMk cId="78935048" sldId="293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09.791" v="19" actId="26606"/>
          <ac:picMkLst>
            <pc:docMk/>
            <pc:sldMk cId="78935048" sldId="293"/>
            <ac:picMk id="3" creationId="{933600FE-4F30-DA88-54EB-92649390FA04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22.826" v="24" actId="26606"/>
        <pc:sldMkLst>
          <pc:docMk/>
          <pc:sldMk cId="1856373852" sldId="294"/>
        </pc:sldMkLst>
        <pc:spChg chg="add">
          <ac:chgData name="C Barrington" userId="57cd8403-1acc-4dd2-88ea-c0555342b5b7" providerId="ADAL" clId="{830E432C-6356-4774-B6BB-9821E45F6A7B}" dt="2023-06-23T06:47:22.826" v="24" actId="26606"/>
          <ac:spMkLst>
            <pc:docMk/>
            <pc:sldMk cId="1856373852" sldId="294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22.826" v="24" actId="26606"/>
          <ac:spMkLst>
            <pc:docMk/>
            <pc:sldMk cId="1856373852" sldId="294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22.826" v="24" actId="26606"/>
          <ac:picMkLst>
            <pc:docMk/>
            <pc:sldMk cId="1856373852" sldId="294"/>
            <ac:picMk id="3" creationId="{77EC171B-AE83-A20E-6B02-8C28E8D24A70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20.951" v="23" actId="26606"/>
        <pc:sldMkLst>
          <pc:docMk/>
          <pc:sldMk cId="3330827901" sldId="295"/>
        </pc:sldMkLst>
        <pc:spChg chg="add">
          <ac:chgData name="C Barrington" userId="57cd8403-1acc-4dd2-88ea-c0555342b5b7" providerId="ADAL" clId="{830E432C-6356-4774-B6BB-9821E45F6A7B}" dt="2023-06-23T06:47:20.951" v="23" actId="26606"/>
          <ac:spMkLst>
            <pc:docMk/>
            <pc:sldMk cId="3330827901" sldId="295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20.951" v="23" actId="26606"/>
          <ac:spMkLst>
            <pc:docMk/>
            <pc:sldMk cId="3330827901" sldId="295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20.951" v="23" actId="26606"/>
          <ac:picMkLst>
            <pc:docMk/>
            <pc:sldMk cId="3330827901" sldId="295"/>
            <ac:picMk id="3" creationId="{F5ACA19C-18C3-2FE0-655A-1FC520C534E1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04.432" v="17" actId="26606"/>
        <pc:sldMkLst>
          <pc:docMk/>
          <pc:sldMk cId="737500697" sldId="296"/>
        </pc:sldMkLst>
        <pc:spChg chg="add">
          <ac:chgData name="C Barrington" userId="57cd8403-1acc-4dd2-88ea-c0555342b5b7" providerId="ADAL" clId="{830E432C-6356-4774-B6BB-9821E45F6A7B}" dt="2023-06-23T06:47:04.432" v="17" actId="26606"/>
          <ac:spMkLst>
            <pc:docMk/>
            <pc:sldMk cId="737500697" sldId="296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04.432" v="17" actId="26606"/>
          <ac:spMkLst>
            <pc:docMk/>
            <pc:sldMk cId="737500697" sldId="296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04.432" v="17" actId="26606"/>
          <ac:picMkLst>
            <pc:docMk/>
            <pc:sldMk cId="737500697" sldId="296"/>
            <ac:picMk id="3" creationId="{65DD07C9-8EC0-3134-052A-8FE85827467D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02.241" v="16" actId="26606"/>
        <pc:sldMkLst>
          <pc:docMk/>
          <pc:sldMk cId="3872188265" sldId="297"/>
        </pc:sldMkLst>
        <pc:spChg chg="add">
          <ac:chgData name="C Barrington" userId="57cd8403-1acc-4dd2-88ea-c0555342b5b7" providerId="ADAL" clId="{830E432C-6356-4774-B6BB-9821E45F6A7B}" dt="2023-06-23T06:47:02.241" v="16" actId="26606"/>
          <ac:spMkLst>
            <pc:docMk/>
            <pc:sldMk cId="3872188265" sldId="297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02.241" v="16" actId="26606"/>
          <ac:spMkLst>
            <pc:docMk/>
            <pc:sldMk cId="3872188265" sldId="297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02.241" v="16" actId="26606"/>
          <ac:picMkLst>
            <pc:docMk/>
            <pc:sldMk cId="3872188265" sldId="297"/>
            <ac:picMk id="3" creationId="{B1640714-2781-8B38-D329-9D9D38D109DF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6:55.185" v="13" actId="26606"/>
        <pc:sldMkLst>
          <pc:docMk/>
          <pc:sldMk cId="1398551618" sldId="298"/>
        </pc:sldMkLst>
        <pc:spChg chg="add">
          <ac:chgData name="C Barrington" userId="57cd8403-1acc-4dd2-88ea-c0555342b5b7" providerId="ADAL" clId="{830E432C-6356-4774-B6BB-9821E45F6A7B}" dt="2023-06-23T06:46:55.185" v="13" actId="26606"/>
          <ac:spMkLst>
            <pc:docMk/>
            <pc:sldMk cId="1398551618" sldId="298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6:55.185" v="13" actId="26606"/>
          <ac:spMkLst>
            <pc:docMk/>
            <pc:sldMk cId="1398551618" sldId="298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6:55.185" v="13" actId="26606"/>
          <ac:picMkLst>
            <pc:docMk/>
            <pc:sldMk cId="1398551618" sldId="298"/>
            <ac:picMk id="3" creationId="{DB3E7D31-890A-4446-1F62-24D09ADB1E2F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16.639" v="21" actId="26606"/>
        <pc:sldMkLst>
          <pc:docMk/>
          <pc:sldMk cId="4251066931" sldId="299"/>
        </pc:sldMkLst>
        <pc:spChg chg="add">
          <ac:chgData name="C Barrington" userId="57cd8403-1acc-4dd2-88ea-c0555342b5b7" providerId="ADAL" clId="{830E432C-6356-4774-B6BB-9821E45F6A7B}" dt="2023-06-23T06:47:16.639" v="21" actId="26606"/>
          <ac:spMkLst>
            <pc:docMk/>
            <pc:sldMk cId="4251066931" sldId="299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16.639" v="21" actId="26606"/>
          <ac:spMkLst>
            <pc:docMk/>
            <pc:sldMk cId="4251066931" sldId="299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16.639" v="21" actId="26606"/>
          <ac:picMkLst>
            <pc:docMk/>
            <pc:sldMk cId="4251066931" sldId="299"/>
            <ac:picMk id="3" creationId="{56CC8F9B-05EA-B4E7-6097-85479939D785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12.144" v="20" actId="26606"/>
        <pc:sldMkLst>
          <pc:docMk/>
          <pc:sldMk cId="2501423868" sldId="300"/>
        </pc:sldMkLst>
        <pc:spChg chg="add">
          <ac:chgData name="C Barrington" userId="57cd8403-1acc-4dd2-88ea-c0555342b5b7" providerId="ADAL" clId="{830E432C-6356-4774-B6BB-9821E45F6A7B}" dt="2023-06-23T06:47:12.144" v="20" actId="26606"/>
          <ac:spMkLst>
            <pc:docMk/>
            <pc:sldMk cId="2501423868" sldId="300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12.144" v="20" actId="26606"/>
          <ac:spMkLst>
            <pc:docMk/>
            <pc:sldMk cId="2501423868" sldId="300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12.144" v="20" actId="26606"/>
          <ac:picMkLst>
            <pc:docMk/>
            <pc:sldMk cId="2501423868" sldId="300"/>
            <ac:picMk id="3" creationId="{6F6B061A-EC93-9DD0-EA77-AE0B9EA6F9E7}"/>
          </ac:picMkLst>
        </pc:picChg>
      </pc:sldChg>
      <pc:sldChg chg="addSp modSp add mod setBg">
        <pc:chgData name="C Barrington" userId="57cd8403-1acc-4dd2-88ea-c0555342b5b7" providerId="ADAL" clId="{830E432C-6356-4774-B6BB-9821E45F6A7B}" dt="2023-06-23T06:47:07.211" v="18" actId="26606"/>
        <pc:sldMkLst>
          <pc:docMk/>
          <pc:sldMk cId="3859491088" sldId="301"/>
        </pc:sldMkLst>
        <pc:spChg chg="add">
          <ac:chgData name="C Barrington" userId="57cd8403-1acc-4dd2-88ea-c0555342b5b7" providerId="ADAL" clId="{830E432C-6356-4774-B6BB-9821E45F6A7B}" dt="2023-06-23T06:47:07.211" v="18" actId="26606"/>
          <ac:spMkLst>
            <pc:docMk/>
            <pc:sldMk cId="3859491088" sldId="301"/>
            <ac:spMk id="8" creationId="{32BC26D8-82FB-445E-AA49-62A77D7C1EE0}"/>
          </ac:spMkLst>
        </pc:spChg>
        <pc:spChg chg="add">
          <ac:chgData name="C Barrington" userId="57cd8403-1acc-4dd2-88ea-c0555342b5b7" providerId="ADAL" clId="{830E432C-6356-4774-B6BB-9821E45F6A7B}" dt="2023-06-23T06:47:07.211" v="18" actId="26606"/>
          <ac:spMkLst>
            <pc:docMk/>
            <pc:sldMk cId="3859491088" sldId="301"/>
            <ac:spMk id="10" creationId="{CB44330D-EA18-4254-AA95-EB49948539B8}"/>
          </ac:spMkLst>
        </pc:spChg>
        <pc:picChg chg="mod">
          <ac:chgData name="C Barrington" userId="57cd8403-1acc-4dd2-88ea-c0555342b5b7" providerId="ADAL" clId="{830E432C-6356-4774-B6BB-9821E45F6A7B}" dt="2023-06-23T06:47:07.211" v="18" actId="26606"/>
          <ac:picMkLst>
            <pc:docMk/>
            <pc:sldMk cId="3859491088" sldId="301"/>
            <ac:picMk id="3" creationId="{D89B4C46-FD1B-C04B-667A-8F284E1174B0}"/>
          </ac:picMkLst>
        </pc:picChg>
      </pc:sldChg>
      <pc:sldChg chg="add">
        <pc:chgData name="C Barrington" userId="57cd8403-1acc-4dd2-88ea-c0555342b5b7" providerId="ADAL" clId="{830E432C-6356-4774-B6BB-9821E45F6A7B}" dt="2023-09-03T10:43:32.696" v="25"/>
        <pc:sldMkLst>
          <pc:docMk/>
          <pc:sldMk cId="2892030393" sldId="305"/>
        </pc:sldMkLst>
      </pc:sldChg>
      <pc:sldChg chg="add">
        <pc:chgData name="C Barrington" userId="57cd8403-1acc-4dd2-88ea-c0555342b5b7" providerId="ADAL" clId="{830E432C-6356-4774-B6BB-9821E45F6A7B}" dt="2023-10-27T12:08:04.172" v="26"/>
        <pc:sldMkLst>
          <pc:docMk/>
          <pc:sldMk cId="2606451338" sldId="311"/>
        </pc:sldMkLst>
      </pc:sldChg>
      <pc:sldChg chg="add">
        <pc:chgData name="C Barrington" userId="57cd8403-1acc-4dd2-88ea-c0555342b5b7" providerId="ADAL" clId="{830E432C-6356-4774-B6BB-9821E45F6A7B}" dt="2023-11-03T07:38:03.890" v="27"/>
        <pc:sldMkLst>
          <pc:docMk/>
          <pc:sldMk cId="2236339608" sldId="312"/>
        </pc:sldMkLst>
      </pc:sldChg>
      <pc:sldChg chg="add">
        <pc:chgData name="C Barrington" userId="57cd8403-1acc-4dd2-88ea-c0555342b5b7" providerId="ADAL" clId="{830E432C-6356-4774-B6BB-9821E45F6A7B}" dt="2023-12-01T08:15:49.337" v="28"/>
        <pc:sldMkLst>
          <pc:docMk/>
          <pc:sldMk cId="3755947925" sldId="314"/>
        </pc:sldMkLst>
      </pc:sldChg>
      <pc:sldChg chg="add">
        <pc:chgData name="C Barrington" userId="57cd8403-1acc-4dd2-88ea-c0555342b5b7" providerId="ADAL" clId="{830E432C-6356-4774-B6BB-9821E45F6A7B}" dt="2023-12-15T07:44:14.555" v="29"/>
        <pc:sldMkLst>
          <pc:docMk/>
          <pc:sldMk cId="3295630236" sldId="316"/>
        </pc:sldMkLst>
      </pc:sldChg>
      <pc:sldChg chg="add">
        <pc:chgData name="C Barrington" userId="57cd8403-1acc-4dd2-88ea-c0555342b5b7" providerId="ADAL" clId="{830E432C-6356-4774-B6BB-9821E45F6A7B}" dt="2024-01-05T07:45:22.034" v="30"/>
        <pc:sldMkLst>
          <pc:docMk/>
          <pc:sldMk cId="4180499059" sldId="317"/>
        </pc:sldMkLst>
      </pc:sldChg>
      <pc:sldChg chg="add">
        <pc:chgData name="C Barrington" userId="57cd8403-1acc-4dd2-88ea-c0555342b5b7" providerId="ADAL" clId="{830E432C-6356-4774-B6BB-9821E45F6A7B}" dt="2024-01-22T08:32:02.922" v="31"/>
        <pc:sldMkLst>
          <pc:docMk/>
          <pc:sldMk cId="1974813117" sldId="319"/>
        </pc:sldMkLst>
      </pc:sldChg>
      <pc:sldChg chg="add">
        <pc:chgData name="C Barrington" userId="57cd8403-1acc-4dd2-88ea-c0555342b5b7" providerId="ADAL" clId="{830E432C-6356-4774-B6BB-9821E45F6A7B}" dt="2024-02-23T06:58:25.591" v="32"/>
        <pc:sldMkLst>
          <pc:docMk/>
          <pc:sldMk cId="3597002198" sldId="323"/>
        </pc:sldMkLst>
      </pc:sldChg>
    </pc:docChg>
  </pc:docChgLst>
  <pc:docChgLst>
    <pc:chgData name="C Barrington" userId="57cd8403-1acc-4dd2-88ea-c0555342b5b7" providerId="ADAL" clId="{453B6BC6-02C9-4F8C-99DC-F3D880822D62}"/>
    <pc:docChg chg="addSld modSld">
      <pc:chgData name="C Barrington" userId="57cd8403-1acc-4dd2-88ea-c0555342b5b7" providerId="ADAL" clId="{453B6BC6-02C9-4F8C-99DC-F3D880822D62}" dt="2024-02-16T07:27:56.852" v="2"/>
      <pc:docMkLst>
        <pc:docMk/>
      </pc:docMkLst>
      <pc:sldChg chg="add">
        <pc:chgData name="C Barrington" userId="57cd8403-1acc-4dd2-88ea-c0555342b5b7" providerId="ADAL" clId="{453B6BC6-02C9-4F8C-99DC-F3D880822D62}" dt="2024-02-02T07:27:27.667" v="0"/>
        <pc:sldMkLst>
          <pc:docMk/>
          <pc:sldMk cId="3050380462" sldId="320"/>
        </pc:sldMkLst>
      </pc:sldChg>
      <pc:sldChg chg="add">
        <pc:chgData name="C Barrington" userId="57cd8403-1acc-4dd2-88ea-c0555342b5b7" providerId="ADAL" clId="{453B6BC6-02C9-4F8C-99DC-F3D880822D62}" dt="2024-02-09T07:42:59.153" v="1"/>
        <pc:sldMkLst>
          <pc:docMk/>
          <pc:sldMk cId="981044065" sldId="321"/>
        </pc:sldMkLst>
      </pc:sldChg>
      <pc:sldChg chg="add">
        <pc:chgData name="C Barrington" userId="57cd8403-1acc-4dd2-88ea-c0555342b5b7" providerId="ADAL" clId="{453B6BC6-02C9-4F8C-99DC-F3D880822D62}" dt="2024-02-16T07:27:56.852" v="2"/>
        <pc:sldMkLst>
          <pc:docMk/>
          <pc:sldMk cId="638396054" sldId="322"/>
        </pc:sldMkLst>
      </pc:sldChg>
    </pc:docChg>
  </pc:docChgLst>
  <pc:docChgLst>
    <pc:chgData name="C Barrington" userId="57cd8403-1acc-4dd2-88ea-c0555342b5b7" providerId="ADAL" clId="{176DD6C3-715D-426A-A8F2-CE46868D9715}"/>
    <pc:docChg chg="addSld modSld">
      <pc:chgData name="C Barrington" userId="57cd8403-1acc-4dd2-88ea-c0555342b5b7" providerId="ADAL" clId="{176DD6C3-715D-426A-A8F2-CE46868D9715}" dt="2024-01-12T08:13:25.918" v="0"/>
      <pc:docMkLst>
        <pc:docMk/>
      </pc:docMkLst>
      <pc:sldChg chg="add">
        <pc:chgData name="C Barrington" userId="57cd8403-1acc-4dd2-88ea-c0555342b5b7" providerId="ADAL" clId="{176DD6C3-715D-426A-A8F2-CE46868D9715}" dt="2024-01-12T08:13:25.918" v="0"/>
        <pc:sldMkLst>
          <pc:docMk/>
          <pc:sldMk cId="2798443280" sldId="31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772AC-F2DC-F7F0-49EE-DEE12174E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AE6B7-8A4B-7A7B-985C-0ED50386B1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00E6B2-9EDE-9C30-9798-41B04DB6D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CEAD8C-67A5-B488-06AA-AAFDA1513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E9604-EBEE-60E4-5AFF-D406994A8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75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BDF62-EE6D-11ED-1A08-DE92DD1F0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7769B-838A-D48B-FE5F-5B53871A4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08077-317C-79E7-37DF-3C33EB12C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4F803-E43B-DAB9-67C0-E033D30FF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14DF88-8E3B-D4C9-94D0-B92AE8B6D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646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18BE8-B960-678E-AF9B-37BCFAE7F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5A4052-58DB-6D44-F19E-45C5C567B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BA09B-F5DC-7256-7D5D-8C6EF9D9D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7DFB2C-997C-D771-1104-8CEE604FC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74F81-A17C-B69B-6834-38B690AB0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966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412F2-9095-537F-37DC-B7AB82F55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6A7B5-B283-4A99-503D-687D850B1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2B9E3-E1A3-A0AF-A965-D30268D0F6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38A5A0-330D-3577-EA9B-BAF5E7517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AC174-9406-A4E4-0970-99DCA2811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8CAB92-F222-0C29-942D-B6E014C4B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362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144E0-B54E-9C49-161B-621EABB70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AB90F8-6943-7B67-6963-CDA1AADC9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622CF4-E3E4-418A-8432-DEFD651F2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278BB8-BAFE-E94F-2CA6-89C0F0E98B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A766E0-0ED0-8275-C820-35CD516681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070521-DDA0-BAE3-9534-9772AC203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1A08D5-0626-DED6-98A9-77FC5E78F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E4853A-C62B-B1FB-6587-6792F9890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963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F52CE-D6F9-309D-4C1D-125C65180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6DD0B9-8A4B-CA99-BA2E-886C79151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F6FF64-EA38-3AD8-76C4-200DA1A4A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9635EF-CE75-2F6B-6282-3E75A53D1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02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3FF638-16DA-6D5E-5E62-2A8596249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BD367-0F0F-51E5-AFEA-46B05A04F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8D9D26-628B-95E8-201D-A7A0BD418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84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FED5D-0EE6-AFF2-BBDF-5F503BEEA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8AC2E-2615-C975-FD61-8154F58F6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450B1-9B92-7D4B-FBE6-91446F362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95D3D0-A92C-FE8E-FD6B-5BCBAB38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178F6D-B974-ABFC-4B89-EF7F23638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62009F-E816-C68A-F113-82E0DAF0E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973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F46E9-D7CA-562A-C98E-8754DF72A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8292E5-0693-100C-629E-3368D0D341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27E50A-1F1E-D3D3-F2A6-0933205E1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4FC74E-E748-B1AD-D7B4-BBEBFE467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2237B-023F-9AD5-678C-BB5B75B5F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C38741-9CE5-5B18-9DD8-80E1CB767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37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8F4EC-B989-07DD-2458-26778F411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6AD23C-9D2B-E4B1-F5B8-49DC7C53A9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CA7F8-7FE1-8099-9B28-39BBA0D45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53A94-6328-A073-1B2F-59B14BB1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6CA016-03DA-7B44-F341-C381FE36B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24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03FBB-9D04-A71C-F617-E7B8D06BCA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A64583-6156-C877-1BB7-F1D5C13612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A227B-6DC8-9F3F-A40D-8DDF27322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F8F61-0883-D2C8-4AA7-8796CFEED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1BFC6-9BEC-B45F-7F5F-E3F02EF3C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8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51B8E-8454-C6CE-B77E-150DC477D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BD4683-1CA4-5A32-ACFD-683252FC5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E3219-0BFF-320D-E2D4-6CF1A546FD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AE32C-C3E0-4FE2-B4EC-B9E2C97A872C}" type="datetimeFigureOut">
              <a:rPr lang="en-GB" smtClean="0"/>
              <a:t>15/03/2024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093A4-FC42-BB0A-B506-CA066CAD73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1AB57-1951-562A-B808-718AF077D0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D5A10-B1D4-4E31-8D70-62D1973A16D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MSIPCMContentMarking" descr="{&quot;HashCode&quot;:-69574079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9B372623-9441-2C08-7AB4-E226F5E19368}"/>
              </a:ext>
            </a:extLst>
          </p:cNvPr>
          <p:cNvSpPr txBox="1"/>
          <p:nvPr userDrawn="1"/>
        </p:nvSpPr>
        <p:spPr>
          <a:xfrm>
            <a:off x="0" y="0"/>
            <a:ext cx="58112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  <p:sp>
        <p:nvSpPr>
          <p:cNvPr id="8" name="MSIPCMContentMarking" descr="{&quot;HashCode&quot;:-45436510,&quot;Placement&quot;:&quot;Footer&quot;,&quot;Top&quot;:519.343,&quot;Left&quot;:0.0,&quot;SlideWidth&quot;:960,&quot;SlideHeight&quot;:540}">
            <a:extLst>
              <a:ext uri="{FF2B5EF4-FFF2-40B4-BE49-F238E27FC236}">
                <a16:creationId xmlns:a16="http://schemas.microsoft.com/office/drawing/2014/main" id="{D56B60EA-DD64-35FB-AB30-3AAC04B2E5AD}"/>
              </a:ext>
            </a:extLst>
          </p:cNvPr>
          <p:cNvSpPr txBox="1"/>
          <p:nvPr userDrawn="1"/>
        </p:nvSpPr>
        <p:spPr>
          <a:xfrm>
            <a:off x="0" y="6595656"/>
            <a:ext cx="58112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13056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9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F5F3F24D-05B6-4CA5-1619-35198591D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56CC8F9B-05EA-B4E7-6097-85479939D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DB3E7D31-890A-4446-1F62-24D09ADB1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51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font, screenshot, printing&#10;&#10;Description automatically generated">
            <a:extLst>
              <a:ext uri="{FF2B5EF4-FFF2-40B4-BE49-F238E27FC236}">
                <a16:creationId xmlns:a16="http://schemas.microsoft.com/office/drawing/2014/main" id="{909D0BF1-708E-2C66-E2F5-FD49E24F0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618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9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font, screenshot, design&#10;&#10;Description automatically generated">
            <a:extLst>
              <a:ext uri="{FF2B5EF4-FFF2-40B4-BE49-F238E27FC236}">
                <a16:creationId xmlns:a16="http://schemas.microsoft.com/office/drawing/2014/main" id="{5E0EF640-A186-F3D0-0DC8-F73D7E898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703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9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1640714-2781-8B38-D329-9D9D38D10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188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9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font, screenshot, design&#10;&#10;Description automatically generated">
            <a:extLst>
              <a:ext uri="{FF2B5EF4-FFF2-40B4-BE49-F238E27FC236}">
                <a16:creationId xmlns:a16="http://schemas.microsoft.com/office/drawing/2014/main" id="{65DD07C9-8EC0-3134-052A-8FE858274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00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59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D89B4C46-FD1B-C04B-667A-8F284E117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91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98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33600FE-4F30-DA88-54EB-92649390F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5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9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6F6B061A-EC93-9DD0-EA77-AE0B9EA6F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23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56CC8F9B-05EA-B4E7-6097-85479939D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66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811FF3AC-A2B4-BE16-85FC-2BB346242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95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F5ACA19C-18C3-2FE0-655A-1FC520C53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827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E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font, screenshot, printing&#10;&#10;Description automatically generated">
            <a:extLst>
              <a:ext uri="{FF2B5EF4-FFF2-40B4-BE49-F238E27FC236}">
                <a16:creationId xmlns:a16="http://schemas.microsoft.com/office/drawing/2014/main" id="{77EC171B-AE83-A20E-6B02-8C28E8D24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1" y="643467"/>
            <a:ext cx="787429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73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font, screenshot, design&#10;&#10;Description automatically generated">
            <a:extLst>
              <a:ext uri="{FF2B5EF4-FFF2-40B4-BE49-F238E27FC236}">
                <a16:creationId xmlns:a16="http://schemas.microsoft.com/office/drawing/2014/main" id="{52F6BA8B-2D95-7030-76F5-4A07686B3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62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ont, screenshot, printing&#10;&#10;Description automatically generated">
            <a:extLst>
              <a:ext uri="{FF2B5EF4-FFF2-40B4-BE49-F238E27FC236}">
                <a16:creationId xmlns:a16="http://schemas.microsoft.com/office/drawing/2014/main" id="{C8808C88-C725-66D1-9658-60250552C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9292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symbols&#10;&#10;Description automatically generated">
            <a:extLst>
              <a:ext uri="{FF2B5EF4-FFF2-40B4-BE49-F238E27FC236}">
                <a16:creationId xmlns:a16="http://schemas.microsoft.com/office/drawing/2014/main" id="{5B794267-264E-07C6-3D04-D84FA7D75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75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AA5878E4-0EED-A794-B85E-E48418418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030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770E47FE-0D36-8C4E-944D-28BDCBB13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322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 with medium confidence">
            <a:extLst>
              <a:ext uri="{FF2B5EF4-FFF2-40B4-BE49-F238E27FC236}">
                <a16:creationId xmlns:a16="http://schemas.microsoft.com/office/drawing/2014/main" id="{8C5CB4A5-9187-7A2D-EEF4-084C04E7C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665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">
            <a:extLst>
              <a:ext uri="{FF2B5EF4-FFF2-40B4-BE49-F238E27FC236}">
                <a16:creationId xmlns:a16="http://schemas.microsoft.com/office/drawing/2014/main" id="{CC68CC27-E648-6256-015B-85A97B1B0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411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8A9C6612-4E38-570C-2804-DE575A829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80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CB51B0B9-8A19-ABC4-F291-C6E74A8B6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256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74BF6CD6-0F1E-9C17-9CEB-1A5FE637F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396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EE5E2913-C75A-0FBD-60E5-2F6DC0DDD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513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">
            <a:extLst>
              <a:ext uri="{FF2B5EF4-FFF2-40B4-BE49-F238E27FC236}">
                <a16:creationId xmlns:a16="http://schemas.microsoft.com/office/drawing/2014/main" id="{071D7A05-6546-16CC-348D-1A497D4E2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68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">
            <a:extLst>
              <a:ext uri="{FF2B5EF4-FFF2-40B4-BE49-F238E27FC236}">
                <a16:creationId xmlns:a16="http://schemas.microsoft.com/office/drawing/2014/main" id="{F0B7C0B3-20E8-345B-0318-46758C112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9479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icons&#10;&#10;Description automatically generated with medium confidence">
            <a:extLst>
              <a:ext uri="{FF2B5EF4-FFF2-40B4-BE49-F238E27FC236}">
                <a16:creationId xmlns:a16="http://schemas.microsoft.com/office/drawing/2014/main" id="{9AE29256-EC6B-CAE4-8A63-55603B051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16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Description automatically generated">
            <a:extLst>
              <a:ext uri="{FF2B5EF4-FFF2-40B4-BE49-F238E27FC236}">
                <a16:creationId xmlns:a16="http://schemas.microsoft.com/office/drawing/2014/main" id="{240ECA4C-C6DF-BF9D-C09A-64F322C40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302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Description automatically generated with medium confidence">
            <a:extLst>
              <a:ext uri="{FF2B5EF4-FFF2-40B4-BE49-F238E27FC236}">
                <a16:creationId xmlns:a16="http://schemas.microsoft.com/office/drawing/2014/main" id="{7748DC3A-72A2-1257-925B-D022B5B22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990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FE043627-8F45-2083-134B-649963B90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4432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350E6F-821A-DC6A-572E-C9F897433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131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A40E5DEF-4D87-53E8-2163-773E32A95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3804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 equality&#10;&#10;Description automatically generated with medium confidence">
            <a:extLst>
              <a:ext uri="{FF2B5EF4-FFF2-40B4-BE49-F238E27FC236}">
                <a16:creationId xmlns:a16="http://schemas.microsoft.com/office/drawing/2014/main" id="{A8322516-3A4B-57DC-B342-9E02B1091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440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E64456CF-0D75-CF52-82DF-D16A4E207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960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symbols&#10;&#10;Description automatically generated with medium confidence">
            <a:extLst>
              <a:ext uri="{FF2B5EF4-FFF2-40B4-BE49-F238E27FC236}">
                <a16:creationId xmlns:a16="http://schemas.microsoft.com/office/drawing/2014/main" id="{3C64B19A-D3F3-54F7-8CBD-1A2B233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0021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1047C91F-50F9-C14F-F445-F85B38B56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3342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genders&#10;&#10;Description automatically generated with medium confidence">
            <a:extLst>
              <a:ext uri="{FF2B5EF4-FFF2-40B4-BE49-F238E27FC236}">
                <a16:creationId xmlns:a16="http://schemas.microsoft.com/office/drawing/2014/main" id="{9A0F5477-38EF-9D30-8951-5F639ED32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1965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religions&#10;&#10;Description automatically generated with medium confidence">
            <a:extLst>
              <a:ext uri="{FF2B5EF4-FFF2-40B4-BE49-F238E27FC236}">
                <a16:creationId xmlns:a16="http://schemas.microsoft.com/office/drawing/2014/main" id="{661EFFEB-C799-6E63-39C5-8E059025DA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1" y="88"/>
            <a:ext cx="9699419" cy="685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011eaa-b55c-4605-8a2d-13a486a1d42f" xsi:nil="true"/>
    <lcf76f155ced4ddcb4097134ff3c332f xmlns="10c3ca02-8587-43f3-bc1a-f26382853b1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17FB9D27554045AAE311954549A682" ma:contentTypeVersion="18" ma:contentTypeDescription="Create a new document." ma:contentTypeScope="" ma:versionID="8bd165f073dc6f719cbaf9b2328a2351">
  <xsd:schema xmlns:xsd="http://www.w3.org/2001/XMLSchema" xmlns:xs="http://www.w3.org/2001/XMLSchema" xmlns:p="http://schemas.microsoft.com/office/2006/metadata/properties" xmlns:ns2="10c3ca02-8587-43f3-bc1a-f26382853b15" xmlns:ns3="0b011eaa-b55c-4605-8a2d-13a486a1d42f" targetNamespace="http://schemas.microsoft.com/office/2006/metadata/properties" ma:root="true" ma:fieldsID="9fceb2b0fc18b55ad8a6d7cc31bf7464" ns2:_="" ns3:_="">
    <xsd:import namespace="10c3ca02-8587-43f3-bc1a-f26382853b15"/>
    <xsd:import namespace="0b011eaa-b55c-4605-8a2d-13a486a1d42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c3ca02-8587-43f3-bc1a-f26382853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011eaa-b55c-4605-8a2d-13a486a1d42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b2756e8-ec14-46ab-8740-ca89912f7819}" ma:internalName="TaxCatchAll" ma:showField="CatchAllData" ma:web="0b011eaa-b55c-4605-8a2d-13a486a1d42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47AC43-4F6A-463D-9DE8-5D713B8CF01C}">
  <ds:schemaRefs>
    <ds:schemaRef ds:uri="http://schemas.microsoft.com/office/2006/metadata/properties"/>
    <ds:schemaRef ds:uri="http://schemas.microsoft.com/office/infopath/2007/PartnerControls"/>
    <ds:schemaRef ds:uri="abf9c689-a132-45fd-86ee-e667105a03e5"/>
    <ds:schemaRef ds:uri="87465e86-e373-4ded-aeac-1e2b52aa71f8"/>
  </ds:schemaRefs>
</ds:datastoreItem>
</file>

<file path=customXml/itemProps2.xml><?xml version="1.0" encoding="utf-8"?>
<ds:datastoreItem xmlns:ds="http://schemas.openxmlformats.org/officeDocument/2006/customXml" ds:itemID="{9A6E37B6-5BD0-41E8-90D7-13C9EE58DF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3FE153-69B2-463D-B2BB-C56E9C1012C7}"/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Barrington</dc:creator>
  <cp:lastModifiedBy>C Barrington</cp:lastModifiedBy>
  <cp:revision>2</cp:revision>
  <dcterms:created xsi:type="dcterms:W3CDTF">2023-02-03T07:29:09Z</dcterms:created>
  <dcterms:modified xsi:type="dcterms:W3CDTF">2024-03-15T09:49:05Z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2023-02-03T07:30:25Z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71abcd1e-85fc-493c-991d-f477135da8e1</vt:lpwstr>
  </property>
  <property fmtid="{D5CDD505-2E9C-101B-9397-08002B2CF9AE}" pid="8" name="MSIP_Label_b3e3b5ea-4b98-4e48-b5c9-b587d8d98a9b_ContentBits">
    <vt:lpwstr>3</vt:lpwstr>
  </property>
  <property fmtid="{D5CDD505-2E9C-101B-9397-08002B2CF9AE}" pid="9" name="ContentTypeId">
    <vt:lpwstr>0x0101000F18EA81FEC73C4FB722FB76960D92E6</vt:lpwstr>
  </property>
  <property fmtid="{D5CDD505-2E9C-101B-9397-08002B2CF9AE}" pid="10" name="MediaServiceImageTags">
    <vt:lpwstr/>
  </property>
</Properties>
</file>